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37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1904622-4486-4C3D-95A1-3E538C8552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901CDE07-D497-4A81-B57B-20B29D3D45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4B4A4775-3FE6-45C3-A8CC-C08EA6D8F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DEA96-2CF5-49ED-8175-48E5F2F08E8A}" type="datetimeFigureOut">
              <a:rPr lang="es-MX" smtClean="0"/>
              <a:t>12/01/2021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EF19432-0501-4F05-9C00-35C404F38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276981D-CA76-48D7-B043-8CC385720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ED1E-BB0C-4033-99E7-A0DB37E006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9223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453C642-D855-425A-93FB-DE2EE6DC2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BDC12DC-2FB4-45D9-9539-846662069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1006EA4-24EA-4EA4-98A1-40ECDEA72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DEA96-2CF5-49ED-8175-48E5F2F08E8A}" type="datetimeFigureOut">
              <a:rPr lang="es-MX" smtClean="0"/>
              <a:t>12/01/2021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B33E004-6445-42BD-928F-255B52912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838D140-0383-4737-9C44-1A0FB943E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ED1E-BB0C-4033-99E7-A0DB37E006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08529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C5077AC-17F7-4D67-9EF1-4A2B5644C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2A2845FD-878D-47C5-A0C7-39DE04949F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FA3D2FD-CFF5-409E-88AC-35664CE11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DEA96-2CF5-49ED-8175-48E5F2F08E8A}" type="datetimeFigureOut">
              <a:rPr lang="es-MX" smtClean="0"/>
              <a:t>12/01/2021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976DC73-6B98-40F6-BA51-5021F58FB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7868FCA-1511-4962-9CD0-5E07F586A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ED1E-BB0C-4033-99E7-A0DB37E006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5744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1EBBB2E-BFF3-4F59-996C-19947FCED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87D7EEE-5394-4E5B-A106-64D178B272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4E8DDA6E-9880-45D9-8C1B-56C05E5952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329D3362-24A9-4959-B6BA-51BA5D3CB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DEA96-2CF5-49ED-8175-48E5F2F08E8A}" type="datetimeFigureOut">
              <a:rPr lang="es-MX" smtClean="0"/>
              <a:t>12/01/2021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07D87843-0209-414F-A2AF-31BACFAC3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2F3654CB-121D-4501-B3BB-5D4206094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ED1E-BB0C-4033-99E7-A0DB37E006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663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03B5129-285D-4921-A3FC-67A524C8C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2F39CFDE-6BF4-4FCA-B942-A1B2D9345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A237C48F-DD39-4B45-8483-E76C02D68D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FB7E6C3F-7BCF-4E3D-A3BB-3379838907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720BA6FE-BE66-4D05-A4F4-B11BC597BA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D8BDB4DE-9140-4D32-A082-E7422DC3F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DEA96-2CF5-49ED-8175-48E5F2F08E8A}" type="datetimeFigureOut">
              <a:rPr lang="es-MX" smtClean="0"/>
              <a:t>12/01/2021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0A628D34-23A6-4B91-B528-2E7302F9D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B4E45E3D-8409-4440-A950-152D82C9D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ED1E-BB0C-4033-99E7-A0DB37E006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42597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3C080D4-04E9-4588-A403-52B4EC82D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FE37A751-D44A-4028-9CA3-6173760D6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DEA96-2CF5-49ED-8175-48E5F2F08E8A}" type="datetimeFigureOut">
              <a:rPr lang="es-MX" smtClean="0"/>
              <a:t>12/01/2021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498EA0B3-53D2-44B0-9FB7-619C62F3C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5DD7F6FE-ACCE-4B24-9684-8DD7596B4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ED1E-BB0C-4033-99E7-A0DB37E006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0277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560C2A4-2A32-421A-8B28-5CFE71EAF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DEA96-2CF5-49ED-8175-48E5F2F08E8A}" type="datetimeFigureOut">
              <a:rPr lang="es-MX" smtClean="0"/>
              <a:t>12/01/2021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509730CF-CCDD-46DA-A8A4-E6187D100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2CF5355F-1AE2-4285-A260-4E3DAEA6B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ED1E-BB0C-4033-99E7-A0DB37E006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21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1C10531-C7C4-4969-83A8-53833CBDC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55C3478-B878-448A-BF2F-902746E6D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118D837B-F54D-43FE-9ACB-BCAD48D7F2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81B50E66-EE4B-4CB2-9560-11E9B3D39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DEA96-2CF5-49ED-8175-48E5F2F08E8A}" type="datetimeFigureOut">
              <a:rPr lang="es-MX" smtClean="0"/>
              <a:t>12/01/2021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CB0DB55-F236-46C2-8F00-8DE1E3A45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EF7DC559-B6DE-4D73-BD5C-ADB9C3DF9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ED1E-BB0C-4033-99E7-A0DB37E006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1941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CE50963-DAF4-493C-ABE0-278731605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D9DE6F9D-D134-46A4-BCB5-B3CBB17590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7A6116B0-B29E-4561-8495-393A76C906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E340286-C9C4-4770-B321-31A562E1D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DEA96-2CF5-49ED-8175-48E5F2F08E8A}" type="datetimeFigureOut">
              <a:rPr lang="es-MX" smtClean="0"/>
              <a:t>12/01/2021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51A2BCA5-9998-4792-846F-3ABAF9E62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258242BA-234F-4FFF-B002-D07DADCEE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ED1E-BB0C-4033-99E7-A0DB37E006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9357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C5AB6C7-F4BB-447F-9D10-103B148D3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DCAF7D3A-5E3C-4E5C-A6A8-D0D3092A5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1824935-ED0B-4E21-B9E5-0463C7601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DEA96-2CF5-49ED-8175-48E5F2F08E8A}" type="datetimeFigureOut">
              <a:rPr lang="es-MX" smtClean="0"/>
              <a:t>12/01/2021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F4A0BED-FB30-4D65-8A0C-FCF495E2E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17BAD9F-B278-4B42-8953-E4471DD3A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ED1E-BB0C-4033-99E7-A0DB37E006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9578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3FFD3072-3190-4063-A40C-6AEB5D6F2C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CB153FF9-BEA3-4DEE-A009-05A8389FF0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05727C8-95E9-4EEB-9EFA-99E84616E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DEA96-2CF5-49ED-8175-48E5F2F08E8A}" type="datetimeFigureOut">
              <a:rPr lang="es-MX" smtClean="0"/>
              <a:t>12/01/2021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4B3A38E-6C14-48D3-A424-6138A3ECF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603A820-EA12-4743-961B-4770A0357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ED1E-BB0C-4033-99E7-A0DB37E006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73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44B09A3E-0B7C-4BB1-9634-E17777D0E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616A53A0-80FD-4A94-BE65-F3D53E9316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AC7A48C-838E-4004-9F1A-8EBF975ACA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DEA96-2CF5-49ED-8175-48E5F2F08E8A}" type="datetimeFigureOut">
              <a:rPr lang="es-MX" smtClean="0"/>
              <a:t>12/01/2021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EAF1495-2BCF-436D-895F-32D496C55F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2DA6118-99EB-4943-8B7A-F62CFD22A4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2ED1E-BB0C-4033-99E7-A0DB37E006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6449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16C5FA50-8D52-4617-AF91-5C7B1C8352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E3D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ABF06740-D082-4539-8259-0BE02850F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600" b="1" dirty="0">
                <a:solidFill>
                  <a:srgbClr val="FFFFFF"/>
                </a:solidFill>
              </a:rPr>
              <a:t>Review</a:t>
            </a:r>
            <a:r>
              <a:rPr lang="en-US" sz="3600" b="1" dirty="0">
                <a:solidFill>
                  <a:srgbClr val="FFFFFF"/>
                </a:solidFill>
              </a:rPr>
              <a:t>	</a:t>
            </a:r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xmlns="" id="{E223798C-12AD-4B0C-A50C-D676347D67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Números y signos en color púrpura vector gratuito">
            <a:extLst>
              <a:ext uri="{FF2B5EF4-FFF2-40B4-BE49-F238E27FC236}">
                <a16:creationId xmlns:a16="http://schemas.microsoft.com/office/drawing/2014/main" xmlns="" id="{9FDA9024-6F8A-4399-8822-17F5CD502C7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83"/>
          <a:stretch/>
        </p:blipFill>
        <p:spPr bwMode="auto">
          <a:xfrm>
            <a:off x="976251" y="942538"/>
            <a:ext cx="7163222" cy="48083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704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3CB1C39-D832-4D72-B3E8-DB8CF780B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solidFill>
                  <a:srgbClr val="002060"/>
                </a:solidFill>
              </a:rPr>
              <a:t>Review</a:t>
            </a:r>
            <a:endParaRPr lang="es-MX" sz="6000" b="1" dirty="0">
              <a:solidFill>
                <a:srgbClr val="00206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30940F1B-7907-479C-ACA4-D16FFE6351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4521" y="1126435"/>
            <a:ext cx="7007943" cy="54866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Let’s remember a few concepts we have learnt in the last few days.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dirty="0"/>
              <a:t>Do you remember what a trio is?</a:t>
            </a:r>
          </a:p>
          <a:p>
            <a:pPr marL="0" indent="0">
              <a:buNone/>
            </a:pPr>
            <a:endParaRPr lang="en-GB" sz="4000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xmlns="" id="{63450183-9D88-4B36-9CDE-5CF34574183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787139" y="3592697"/>
            <a:ext cx="3643086" cy="30203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Bocadillo: ovalado 5">
            <a:extLst>
              <a:ext uri="{FF2B5EF4-FFF2-40B4-BE49-F238E27FC236}">
                <a16:creationId xmlns:a16="http://schemas.microsoft.com/office/drawing/2014/main" xmlns="" id="{D1D5D0C4-A857-417A-8214-BADC29530C72}"/>
              </a:ext>
            </a:extLst>
          </p:cNvPr>
          <p:cNvSpPr/>
          <p:nvPr/>
        </p:nvSpPr>
        <p:spPr>
          <a:xfrm>
            <a:off x="6845711" y="662781"/>
            <a:ext cx="5171768" cy="2466262"/>
          </a:xfrm>
          <a:prstGeom prst="wedgeEllipseCallout">
            <a:avLst>
              <a:gd name="adj1" fmla="val -11772"/>
              <a:gd name="adj2" fmla="val 87774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trio is a set of numbers that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make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addition and subtraction families.</a:t>
            </a:r>
            <a:endParaRPr lang="es-MX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riángulo isósceles 6">
            <a:extLst>
              <a:ext uri="{FF2B5EF4-FFF2-40B4-BE49-F238E27FC236}">
                <a16:creationId xmlns:a16="http://schemas.microsoft.com/office/drawing/2014/main" xmlns="" id="{4E99ABC5-6104-4C1C-8B85-64876C13234A}"/>
              </a:ext>
            </a:extLst>
          </p:cNvPr>
          <p:cNvSpPr/>
          <p:nvPr/>
        </p:nvSpPr>
        <p:spPr>
          <a:xfrm>
            <a:off x="838200" y="4239200"/>
            <a:ext cx="4205748" cy="2373883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5     </a:t>
            </a:r>
          </a:p>
          <a:p>
            <a:pPr algn="ctr"/>
            <a:endParaRPr lang="en-GB" sz="2800" dirty="0"/>
          </a:p>
          <a:p>
            <a:pPr algn="ctr"/>
            <a:endParaRPr lang="en-GB" sz="2800" dirty="0"/>
          </a:p>
          <a:p>
            <a:pPr marL="342900" indent="-342900" algn="ctr">
              <a:buAutoNum type="arabicPlain" startAt="3"/>
            </a:pPr>
            <a:r>
              <a:rPr lang="en-GB" sz="2800" dirty="0" smtClean="0"/>
              <a:t>                2</a:t>
            </a:r>
          </a:p>
          <a:p>
            <a:pPr algn="ctr"/>
            <a:r>
              <a:rPr lang="en-GB" sz="2800" dirty="0" smtClean="0"/>
              <a:t> </a:t>
            </a:r>
          </a:p>
          <a:p>
            <a:pPr algn="ctr"/>
            <a:r>
              <a:rPr lang="en-GB" sz="2800" dirty="0" smtClean="0"/>
              <a:t>  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106850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11A2444-088A-4595-959B-A00D43044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400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solidFill>
                  <a:schemeClr val="accent2"/>
                </a:solidFill>
              </a:rPr>
              <a:t>Review</a:t>
            </a:r>
            <a:endParaRPr lang="es-MX" sz="6000" dirty="0">
              <a:solidFill>
                <a:schemeClr val="accent2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3AB61369-66E4-4664-BB4A-709C9B8ADF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106129"/>
            <a:ext cx="12192000" cy="50708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 dirty="0"/>
              <a:t>Do you remember what a number line is?</a:t>
            </a:r>
          </a:p>
          <a:p>
            <a:pPr marL="0" indent="0">
              <a:buNone/>
            </a:pPr>
            <a:endParaRPr lang="en-GB" sz="4400" dirty="0"/>
          </a:p>
          <a:p>
            <a:pPr marL="0" indent="0">
              <a:buNone/>
            </a:pPr>
            <a:endParaRPr lang="en-GB" sz="4400" dirty="0"/>
          </a:p>
          <a:p>
            <a:pPr marL="0" indent="0">
              <a:buNone/>
            </a:pPr>
            <a:endParaRPr lang="es-MX" sz="4400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xmlns="" id="{11854C67-FE53-47CD-BC2A-35AF18F72AF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4" t="39240" r="11275" b="45671"/>
          <a:stretch/>
        </p:blipFill>
        <p:spPr>
          <a:xfrm>
            <a:off x="409822" y="1954267"/>
            <a:ext cx="11372355" cy="11949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0C2CA882-9E85-49F4-B256-10B0D5597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218" y="3997325"/>
            <a:ext cx="5962650" cy="24955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Bocadillo: ovalado 7">
            <a:extLst>
              <a:ext uri="{FF2B5EF4-FFF2-40B4-BE49-F238E27FC236}">
                <a16:creationId xmlns:a16="http://schemas.microsoft.com/office/drawing/2014/main" xmlns="" id="{F9484947-5AE6-4EA8-8E4A-AEACDEEDAFC2}"/>
              </a:ext>
            </a:extLst>
          </p:cNvPr>
          <p:cNvSpPr/>
          <p:nvPr/>
        </p:nvSpPr>
        <p:spPr>
          <a:xfrm>
            <a:off x="5789383" y="3244270"/>
            <a:ext cx="6402616" cy="3325932"/>
          </a:xfrm>
          <a:prstGeom prst="wedgeEllipseCallout">
            <a:avLst>
              <a:gd name="adj1" fmla="val -82003"/>
              <a:gd name="adj2" fmla="val -242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also called number chain and it is a line of numbers that will help us add or subtract.	</a:t>
            </a:r>
            <a:endParaRPr lang="es-MX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941352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8355105-673E-41B4-9E7A-A4EA8C763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73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solidFill>
                  <a:schemeClr val="accent4"/>
                </a:solidFill>
              </a:rPr>
              <a:t>Review</a:t>
            </a:r>
            <a:endParaRPr lang="es-MX" sz="6000" b="1" dirty="0">
              <a:solidFill>
                <a:schemeClr val="accent4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1F143ED3-A96E-4958-B81D-7F1609ED3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263506"/>
            <a:ext cx="12192000" cy="4923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 dirty="0"/>
              <a:t>Do you remember what a puzzle is?</a:t>
            </a:r>
          </a:p>
          <a:p>
            <a:pPr marL="0" indent="0">
              <a:buNone/>
            </a:pPr>
            <a:endParaRPr lang="en-GB" sz="4400" dirty="0"/>
          </a:p>
          <a:p>
            <a:pPr marL="0" indent="0">
              <a:buNone/>
            </a:pPr>
            <a:endParaRPr lang="es-MX" sz="4400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xmlns="" id="{C494FD64-3E40-4585-BB43-8975204A351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314126" y="4080813"/>
            <a:ext cx="2517749" cy="25177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D37F7CFF-92D3-4C5C-9E42-AD9E2D4CC8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67" y="2220686"/>
            <a:ext cx="3521351" cy="35213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Bocadillo: ovalado 6">
            <a:extLst>
              <a:ext uri="{FF2B5EF4-FFF2-40B4-BE49-F238E27FC236}">
                <a16:creationId xmlns:a16="http://schemas.microsoft.com/office/drawing/2014/main" xmlns="" id="{7D7EEAA6-5291-45BA-A396-36C9295FA7DF}"/>
              </a:ext>
            </a:extLst>
          </p:cNvPr>
          <p:cNvSpPr/>
          <p:nvPr/>
        </p:nvSpPr>
        <p:spPr>
          <a:xfrm>
            <a:off x="4224885" y="1976242"/>
            <a:ext cx="7003026" cy="2104571"/>
          </a:xfrm>
          <a:prstGeom prst="wedgeEllipseCallout">
            <a:avLst>
              <a:gd name="adj1" fmla="val 25708"/>
              <a:gd name="adj2" fmla="val 12487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a game where you have to discover or find something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s-MX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4523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9DD3618-6A4D-429D-AD5B-CC71422DA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solidFill>
                  <a:schemeClr val="accent2">
                    <a:lumMod val="75000"/>
                  </a:schemeClr>
                </a:solidFill>
              </a:rPr>
              <a:t>Review</a:t>
            </a:r>
            <a:endParaRPr lang="es-MX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3D6BBDD-8F1A-421F-9A2D-B54F6F4EAD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447800"/>
            <a:ext cx="12192000" cy="47987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dirty="0"/>
              <a:t>Do you remember what a set is?</a:t>
            </a:r>
          </a:p>
          <a:p>
            <a:pPr marL="0" indent="0">
              <a:buNone/>
            </a:pPr>
            <a:endParaRPr lang="en-GB" sz="4800" dirty="0"/>
          </a:p>
          <a:p>
            <a:pPr marL="0" indent="0">
              <a:buNone/>
            </a:pPr>
            <a:endParaRPr lang="es-MX" sz="4800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xmlns="" id="{43C6EBF9-D907-41B3-88F0-83A3EAD22E0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034419" y="4454340"/>
            <a:ext cx="2989942" cy="21779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F5032828-20CD-4387-82C9-7BC0AC5B0B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058" y="3357324"/>
            <a:ext cx="3773151" cy="25134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Bocadillo: ovalado 6">
            <a:extLst>
              <a:ext uri="{FF2B5EF4-FFF2-40B4-BE49-F238E27FC236}">
                <a16:creationId xmlns:a16="http://schemas.microsoft.com/office/drawing/2014/main" xmlns="" id="{178CBE53-0386-4EA4-89D5-D289A61118A4}"/>
              </a:ext>
            </a:extLst>
          </p:cNvPr>
          <p:cNvSpPr/>
          <p:nvPr/>
        </p:nvSpPr>
        <p:spPr>
          <a:xfrm>
            <a:off x="4517209" y="2224074"/>
            <a:ext cx="5699760" cy="2266500"/>
          </a:xfrm>
          <a:prstGeom prst="wedgeEllipseCallout">
            <a:avLst>
              <a:gd name="adj1" fmla="val 48062"/>
              <a:gd name="adj2" fmla="val 72679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</a:t>
            </a:r>
            <a:r>
              <a:rPr lang="en-US" sz="4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group of similar things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s-MX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634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700BB4D-62CF-4B57-A314-AB0850191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solidFill>
                  <a:schemeClr val="accent1"/>
                </a:solidFill>
              </a:rPr>
              <a:t>Review</a:t>
            </a:r>
            <a:endParaRPr lang="es-MX" sz="6000" b="1" dirty="0">
              <a:solidFill>
                <a:schemeClr val="accent1"/>
              </a:solidFill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9D00E7BC-5164-4D0A-8405-1DA55480E5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07372" y="3480263"/>
            <a:ext cx="3776376" cy="32515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Bocadillo: ovalado 4">
            <a:extLst>
              <a:ext uri="{FF2B5EF4-FFF2-40B4-BE49-F238E27FC236}">
                <a16:creationId xmlns:a16="http://schemas.microsoft.com/office/drawing/2014/main" xmlns="" id="{797C5EE1-8089-4E18-B020-ECEF56458355}"/>
              </a:ext>
            </a:extLst>
          </p:cNvPr>
          <p:cNvSpPr/>
          <p:nvPr/>
        </p:nvSpPr>
        <p:spPr>
          <a:xfrm>
            <a:off x="227125" y="1325563"/>
            <a:ext cx="8702039" cy="2758440"/>
          </a:xfrm>
          <a:prstGeom prst="wedgeEllipseCallout">
            <a:avLst>
              <a:gd name="adj1" fmla="val 54267"/>
              <a:gd name="adj2" fmla="val 71730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your turn!</a:t>
            </a:r>
          </a:p>
          <a:p>
            <a:pPr algn="ctr"/>
            <a:r>
              <a:rPr lang="en-GB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 to page 63 and follow the instructions.</a:t>
            </a:r>
            <a:endParaRPr lang="es-MX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3289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128</Words>
  <Application>Microsoft Office PowerPoint</Application>
  <PresentationFormat>Panorámica</PresentationFormat>
  <Paragraphs>25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Review </vt:lpstr>
      <vt:lpstr>Review</vt:lpstr>
      <vt:lpstr>Review</vt:lpstr>
      <vt:lpstr>Review</vt:lpstr>
      <vt:lpstr>Review</vt:lpstr>
      <vt:lpstr>Review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Review </dc:title>
  <dc:creator>Letty Harper VS</dc:creator>
  <cp:lastModifiedBy>sergio velazquez garcia</cp:lastModifiedBy>
  <cp:revision>9</cp:revision>
  <dcterms:created xsi:type="dcterms:W3CDTF">2020-11-24T17:23:09Z</dcterms:created>
  <dcterms:modified xsi:type="dcterms:W3CDTF">2021-01-12T18:14:58Z</dcterms:modified>
</cp:coreProperties>
</file>