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93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02838C7-648D-4A37-B874-241E39382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603DC868-9D96-4911-B450-42DD3634AE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4B4D08F-BDDE-4C74-8857-DB6A78A9B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8000-9648-4195-8EC9-84947D89866C}" type="datetimeFigureOut">
              <a:rPr lang="es-MX" smtClean="0"/>
              <a:t>27/01/2021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4C98500-2C68-42C4-B8BB-EF1E48CD3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CCCCE3A-187F-47E3-AA56-E290C2F9D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FD4D-821F-418E-99EF-37F998FC43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066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EAE0116-8EFF-461C-A129-B48360106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1FF70C2-B3B2-4A64-95DB-8727F14A9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284D587-1CA3-44B7-891C-9884CCEC2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8000-9648-4195-8EC9-84947D89866C}" type="datetimeFigureOut">
              <a:rPr lang="es-MX" smtClean="0"/>
              <a:t>27/01/2021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D26739E-6E12-46BE-AB6F-4A10D3E7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76D124F-DEEC-45F2-A513-5D93F3941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FD4D-821F-418E-99EF-37F998FC43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3085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8F957D7-944D-4B54-9213-A23BFA07A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25264A2F-7DB2-44F7-B70F-4DE90D7D2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0D7E662-177B-4AF0-A397-75A4D0CE0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8000-9648-4195-8EC9-84947D89866C}" type="datetimeFigureOut">
              <a:rPr lang="es-MX" smtClean="0"/>
              <a:t>27/01/2021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49FEB09-134A-4477-A2A7-9F2307BE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3A4F6D9-43D7-4889-9EB9-9ACE3E96C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FD4D-821F-418E-99EF-37F998FC43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1586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37ED1BD-FF6F-4518-95F8-A54DDE8FA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282817A-9940-40CE-9CF7-64A99FAA95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A9937FF-95D0-4348-B3F3-FB83FC0962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FE2D93B-8A4F-42F9-9CAE-663CE0C58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8000-9648-4195-8EC9-84947D89866C}" type="datetimeFigureOut">
              <a:rPr lang="es-MX" smtClean="0"/>
              <a:t>27/01/2021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2223A06-4005-4A9E-88E0-7476093D6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A2C9664-2006-487E-BA64-13D75FE39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FD4D-821F-418E-99EF-37F998FC43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0847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709AE62-6BBF-4BD0-A530-7F4D6636D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1604461-D05F-4148-9E3A-38845E7004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95B75036-12C2-44A1-A7F1-6BE7049F51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C054C9DE-36EE-42B2-AE6E-E1B2DD0481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FD56D0E0-F59B-4BF4-8B0E-D967FBA83D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DD414E98-246D-4705-90EE-7748D0957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8000-9648-4195-8EC9-84947D89866C}" type="datetimeFigureOut">
              <a:rPr lang="es-MX" smtClean="0"/>
              <a:t>27/01/2021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D4FF7FEA-632C-4F37-A624-3677B8E78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5CA86425-A443-45E6-8139-084100C6B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FD4D-821F-418E-99EF-37F998FC43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9313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8FFE469-A43F-46DC-B693-BAD8432F2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8CF5B0C4-DF17-4663-AFE0-57DDD3FFA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8000-9648-4195-8EC9-84947D89866C}" type="datetimeFigureOut">
              <a:rPr lang="es-MX" smtClean="0"/>
              <a:t>27/01/2021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CE407CB-7973-4C79-A3E4-CC9B40C55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6FCA92F9-0055-4116-844D-E158C87DE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FD4D-821F-418E-99EF-37F998FC43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4081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B7F81DA6-CC08-4F4B-9AC2-6261DE57A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8000-9648-4195-8EC9-84947D89866C}" type="datetimeFigureOut">
              <a:rPr lang="es-MX" smtClean="0"/>
              <a:t>27/01/2021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267D828C-488A-4C39-BBB7-8C30BBAD5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6549A51-C905-4378-8925-E59793DE4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FD4D-821F-418E-99EF-37F998FC43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1010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6C89B2-FA1D-4F14-A1DC-4A547EE71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041660F-75A8-426E-917B-BEE4D9B65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684FF261-9CE9-454A-848E-F7D654AAE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03C1ED0-E692-4839-842B-D3A6D8343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8000-9648-4195-8EC9-84947D89866C}" type="datetimeFigureOut">
              <a:rPr lang="es-MX" smtClean="0"/>
              <a:t>27/01/2021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645CCD5-5E3F-409B-86F6-E5CDB8F9C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7EA7B1D-0E21-45CC-9EF5-49588541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FD4D-821F-418E-99EF-37F998FC43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1364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DE0CE02-0D86-40B9-B7AF-980070935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8AB5B054-06F3-4BC2-A4DD-838CE4063F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6CA9AA29-1547-4982-8F5D-6881F127CB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E4FDE0A-BE2F-48C4-8467-C32DA3FA5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8000-9648-4195-8EC9-84947D89866C}" type="datetimeFigureOut">
              <a:rPr lang="es-MX" smtClean="0"/>
              <a:t>27/01/2021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548AA4C0-BF09-443F-8F00-3C95A972B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6607F3BF-91C3-417F-A539-B50E668B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FD4D-821F-418E-99EF-37F998FC43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2960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D80CE67-DD76-4BFA-AE83-B14BCC571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199BB416-F20F-4AF6-96D7-8C70A6A6CD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AA8AFD0-44BA-4C30-B37D-89A058B6A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8000-9648-4195-8EC9-84947D89866C}" type="datetimeFigureOut">
              <a:rPr lang="es-MX" smtClean="0"/>
              <a:t>27/01/2021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3427947-4AE8-40E3-B543-57BAE89BA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C4E3EEA-1845-4E71-9B72-E4CCBB4A0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FD4D-821F-418E-99EF-37F998FC43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307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89F75CC9-FF50-4A3C-BC22-DF726209EB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EB4F7F80-B512-49C9-B076-1A18E2A150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13030C1-AB2B-4076-BA36-E131121DD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8000-9648-4195-8EC9-84947D89866C}" type="datetimeFigureOut">
              <a:rPr lang="es-MX" smtClean="0"/>
              <a:t>27/01/2021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B59D6C3-4880-42E7-B0CD-299C28E79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2CBB94F-D143-44F7-924D-40CDA2214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FD4D-821F-418E-99EF-37F998FC43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0248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C84773E5-2D4F-4A45-A4E4-D3F527891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B43AFA31-C4A6-498D-A0CD-BCB425BE3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0717A47-FE97-4696-9749-BC20D72B7B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28000-9648-4195-8EC9-84947D89866C}" type="datetimeFigureOut">
              <a:rPr lang="es-MX" smtClean="0"/>
              <a:t>27/01/2021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CBD9AB1-4E65-4673-9331-7D20596189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9EA852F-84B5-4FB4-BDD3-14603D0939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3FD4D-821F-418E-99EF-37F998FC43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9165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2BE1AF00-279B-4AA9-A070-42782AC5A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accent4"/>
                </a:solidFill>
              </a:rPr>
              <a:t>Multiplication word problems</a:t>
            </a:r>
            <a:endParaRPr lang="es-MX" sz="6000" b="1" dirty="0">
              <a:solidFill>
                <a:schemeClr val="accent4"/>
              </a:solidFill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xmlns="" id="{BF95908F-F6A2-4856-BC2F-BC0375922E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4675" y="2015331"/>
            <a:ext cx="5962650" cy="3971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3496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6402867-5B1B-4ADE-9A06-3CC58E1F3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accent1"/>
                </a:solidFill>
              </a:rPr>
              <a:t>Multiplication word problems</a:t>
            </a:r>
            <a:endParaRPr lang="es-MX" sz="6000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6C62A4E-F33E-4310-A5EF-A04A09DF0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4522" y="1690688"/>
            <a:ext cx="8114071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solve multiplication word problems we can use a few steps:</a:t>
            </a:r>
          </a:p>
          <a:p>
            <a:pPr marL="0" indent="0">
              <a:buNone/>
            </a:pP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underline the key information</a:t>
            </a:r>
          </a:p>
          <a:p>
            <a:pPr algn="just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decide on the number sentence</a:t>
            </a:r>
          </a:p>
          <a:p>
            <a:pPr algn="just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Multiply starting from the smallest value</a:t>
            </a:r>
          </a:p>
          <a:p>
            <a:pPr algn="just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Convert the result to the units you need to find.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2AB238D2-49B5-4A1F-952C-EE4A053251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507972" y="1690688"/>
            <a:ext cx="3371244" cy="435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6241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07CEAEB-4EE4-4A0B-8263-0C727C24C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243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accent6"/>
                </a:solidFill>
              </a:rPr>
              <a:t>Multiplication word problems</a:t>
            </a:r>
            <a:endParaRPr lang="es-MX" sz="6000" dirty="0">
              <a:solidFill>
                <a:schemeClr val="accent6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3C860C4-5289-4999-8C6D-211EE3C25A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5528" y="1253331"/>
            <a:ext cx="12076471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Mrs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Harper has 5 children and she wants to give 3 sweets each. How many sweets does she need in total?</a:t>
            </a:r>
          </a:p>
          <a:p>
            <a:pPr marL="0" indent="0" algn="just">
              <a:buNone/>
            </a:pP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s-MX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xmlns="" id="{2B7E1774-ED90-49ED-B058-1A7CB065B36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67837" y="2970296"/>
            <a:ext cx="3579537" cy="35795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DFF8FC4A-57C5-4CE5-A7F2-DAC53B53A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53" y="3429000"/>
            <a:ext cx="2872022" cy="28720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Bocadillo: ovalado 6">
            <a:extLst>
              <a:ext uri="{FF2B5EF4-FFF2-40B4-BE49-F238E27FC236}">
                <a16:creationId xmlns:a16="http://schemas.microsoft.com/office/drawing/2014/main" xmlns="" id="{B26B6648-A3BF-4FCA-8FF2-CF6D1204F17B}"/>
              </a:ext>
            </a:extLst>
          </p:cNvPr>
          <p:cNvSpPr/>
          <p:nvPr/>
        </p:nvSpPr>
        <p:spPr>
          <a:xfrm>
            <a:off x="3469799" y="2578894"/>
            <a:ext cx="4653413" cy="2538796"/>
          </a:xfrm>
          <a:prstGeom prst="wedgeEllipseCallout">
            <a:avLst>
              <a:gd name="adj1" fmla="val 55696"/>
              <a:gd name="adj2" fmla="val 33371"/>
            </a:avLst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Let’s read the problem again and underline the key information.</a:t>
            </a:r>
            <a:endParaRPr lang="es-MX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458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07CEAEB-4EE4-4A0B-8263-0C727C24C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accent6"/>
                </a:solidFill>
              </a:rPr>
              <a:t>Multiplication word problems</a:t>
            </a:r>
            <a:endParaRPr lang="es-MX" sz="6000" dirty="0">
              <a:solidFill>
                <a:schemeClr val="accent6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3C860C4-5289-4999-8C6D-211EE3C25A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222" y="1147199"/>
            <a:ext cx="12087777" cy="435133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Mrs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Harper has </a:t>
            </a:r>
            <a:r>
              <a:rPr lang="en-GB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children 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she wants to give </a:t>
            </a:r>
            <a:r>
              <a:rPr lang="en-GB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sweet each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GB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many 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sweets does she need in </a:t>
            </a:r>
            <a:r>
              <a:rPr lang="en-GB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0" indent="0" algn="just">
              <a:buNone/>
            </a:pP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s-MX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DFF8FC4A-57C5-4CE5-A7F2-DAC53B53A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3" y="3110377"/>
            <a:ext cx="2915700" cy="2915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xmlns="" id="{8D3DDC2D-3B4B-456E-B380-43F95C8F68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58344" y="2392558"/>
            <a:ext cx="7413522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 that we have the key information, let’s write a number sentence.</a:t>
            </a:r>
          </a:p>
          <a:p>
            <a:pPr marL="0" indent="0" algn="just">
              <a:buNone/>
            </a:pPr>
            <a:endParaRPr lang="en-GB" sz="1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en-GB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children</a:t>
            </a:r>
          </a:p>
          <a:p>
            <a:pPr marL="0" indent="0" algn="just">
              <a:buNone/>
            </a:pPr>
            <a:r>
              <a:rPr lang="en-GB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sweets</a:t>
            </a:r>
          </a:p>
          <a:p>
            <a:pPr marL="0" indent="0" algn="just">
              <a:buNone/>
            </a:pPr>
            <a:r>
              <a:rPr lang="en-GB" sz="4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 </a:t>
            </a:r>
            <a:r>
              <a:rPr lang="en-GB" sz="4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             </a:t>
            </a:r>
            <a:r>
              <a:rPr lang="en-GB" sz="6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en-GB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5 =</a:t>
            </a:r>
            <a:endParaRPr lang="es-MX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532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07CEAEB-4EE4-4A0B-8263-0C727C24C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accent6"/>
                </a:solidFill>
              </a:rPr>
              <a:t>Multiplication word problems</a:t>
            </a:r>
            <a:endParaRPr lang="es-MX" sz="6000" dirty="0">
              <a:solidFill>
                <a:schemeClr val="accent6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3C860C4-5289-4999-8C6D-211EE3C25A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3516" y="1325563"/>
            <a:ext cx="11801168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Mrs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Harper has </a:t>
            </a:r>
            <a:r>
              <a:rPr lang="en-GB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children 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she wants to give </a:t>
            </a:r>
            <a:r>
              <a:rPr lang="en-GB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sweet each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GB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many 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sweets does she need in </a:t>
            </a:r>
            <a:r>
              <a:rPr lang="en-GB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0" indent="0" algn="just">
              <a:buNone/>
            </a:pP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s-MX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DFF8FC4A-57C5-4CE5-A7F2-DAC53B53A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140" y="2892033"/>
            <a:ext cx="3095812" cy="30958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xmlns="" id="{8D3DDC2D-3B4B-456E-B380-43F95C8F68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7706" y="2651126"/>
            <a:ext cx="7067224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solve the multiplication </a:t>
            </a:r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now.</a:t>
            </a:r>
          </a:p>
          <a:p>
            <a:pPr marL="0" indent="0" algn="just">
              <a:buNone/>
            </a:pP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en-GB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en-GB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5 = </a:t>
            </a:r>
            <a:r>
              <a:rPr lang="en-GB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</a:p>
          <a:p>
            <a:pPr marL="0" indent="0" algn="ctr">
              <a:buNone/>
            </a:pPr>
            <a:endParaRPr lang="es-MX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37A91E9-5025-4470-A556-9E8F9B127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0850" y="3762189"/>
            <a:ext cx="2724080" cy="2724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878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07CEAEB-4EE4-4A0B-8263-0C727C24C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accent6"/>
                </a:solidFill>
              </a:rPr>
              <a:t>Multiplication word problems</a:t>
            </a:r>
            <a:endParaRPr lang="es-MX" sz="6000" dirty="0">
              <a:solidFill>
                <a:schemeClr val="accent6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3C860C4-5289-4999-8C6D-211EE3C25A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8767" y="1073457"/>
            <a:ext cx="11845413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Mrs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Harper has 5 children and she wants to give 3 sweet each. How many sweets does she need in total?</a:t>
            </a:r>
          </a:p>
          <a:p>
            <a:pPr marL="0" indent="0" algn="just">
              <a:buNone/>
            </a:pP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Answer: 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Mrs. Harper needs </a:t>
            </a:r>
            <a:r>
              <a:rPr lang="en-GB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sweets in total.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DFF8FC4A-57C5-4CE5-A7F2-DAC53B53A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3342" y="3637945"/>
            <a:ext cx="2860307" cy="28603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xmlns="" id="{8D3DDC2D-3B4B-456E-B380-43F95C8F68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4692513"/>
            <a:ext cx="5181600" cy="9797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x 5 = </a:t>
            </a:r>
            <a:r>
              <a:rPr lang="en-GB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</a:p>
          <a:p>
            <a:pPr marL="0" indent="0" algn="ctr">
              <a:buNone/>
            </a:pPr>
            <a:endParaRPr lang="es-MX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647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DFD6BFC-710A-4BFA-BA34-1EA4227FA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rgbClr val="FF0066"/>
                </a:solidFill>
              </a:rPr>
              <a:t>Multiplication word problems</a:t>
            </a:r>
            <a:endParaRPr lang="es-MX" sz="6000" dirty="0">
              <a:solidFill>
                <a:srgbClr val="FF0066"/>
              </a:solidFill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7CC2D50F-C133-4FA8-87A6-C81E64B65F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154" y="3362633"/>
            <a:ext cx="3211682" cy="32116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Bocadillo: ovalado 4">
            <a:extLst>
              <a:ext uri="{FF2B5EF4-FFF2-40B4-BE49-F238E27FC236}">
                <a16:creationId xmlns:a16="http://schemas.microsoft.com/office/drawing/2014/main" xmlns="" id="{F6C2A7E9-1378-4426-ABFB-CA8480CD4599}"/>
              </a:ext>
            </a:extLst>
          </p:cNvPr>
          <p:cNvSpPr/>
          <p:nvPr/>
        </p:nvSpPr>
        <p:spPr>
          <a:xfrm>
            <a:off x="4914633" y="1825335"/>
            <a:ext cx="5910683" cy="3244645"/>
          </a:xfrm>
          <a:prstGeom prst="wedgeEllipseCallout">
            <a:avLst>
              <a:gd name="adj1" fmla="val -82284"/>
              <a:gd name="adj2" fmla="val 3584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 to page 59 and solve more multiplication word problems.</a:t>
            </a:r>
            <a:endParaRPr lang="es-MX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945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232</Words>
  <Application>Microsoft Office PowerPoint</Application>
  <PresentationFormat>Panorámica</PresentationFormat>
  <Paragraphs>30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Multiplication word problems</vt:lpstr>
      <vt:lpstr>Multiplication word problems</vt:lpstr>
      <vt:lpstr>Multiplication word problems</vt:lpstr>
      <vt:lpstr>Multiplication word problems</vt:lpstr>
      <vt:lpstr>Multiplication word problems</vt:lpstr>
      <vt:lpstr>Multiplication word problems</vt:lpstr>
      <vt:lpstr>Multiplication word problems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Letty Harper VS</dc:creator>
  <cp:lastModifiedBy>sergio velazquez garcia</cp:lastModifiedBy>
  <cp:revision>14</cp:revision>
  <dcterms:created xsi:type="dcterms:W3CDTF">2020-12-24T19:02:56Z</dcterms:created>
  <dcterms:modified xsi:type="dcterms:W3CDTF">2021-01-28T00:09:12Z</dcterms:modified>
</cp:coreProperties>
</file>