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sldIdLst>
    <p:sldId id="256" r:id="rId2"/>
    <p:sldId id="257" r:id="rId3"/>
    <p:sldId id="266" r:id="rId4"/>
    <p:sldId id="264" r:id="rId5"/>
    <p:sldId id="265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71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030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229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0190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00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717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62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82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95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688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9776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37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27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712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18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6A93-4BEF-4E82-AA9C-D007EE1A872D}" type="datetimeFigureOut">
              <a:rPr lang="es-MX" smtClean="0"/>
              <a:t>19/01/2021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A69C53A-22F5-4B0C-8C7E-C7C18932A3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5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  <p:sldLayoutId id="2147484075" r:id="rId14"/>
    <p:sldLayoutId id="2147484076" r:id="rId15"/>
    <p:sldLayoutId id="21474840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60439"/>
            <a:ext cx="12192000" cy="3509963"/>
          </a:xfrm>
        </p:spPr>
        <p:txBody>
          <a:bodyPr anchor="t">
            <a:noAutofit/>
          </a:bodyPr>
          <a:lstStyle/>
          <a:p>
            <a:pPr algn="ctr"/>
            <a: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>Teens A2+</a:t>
            </a:r>
            <a:b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</a:br>
            <a: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>Test </a:t>
            </a:r>
            <a: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>3</a:t>
            </a:r>
            <a: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/>
            </a:r>
            <a:b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</a:br>
            <a:r>
              <a:rPr lang="es-MX" sz="8800" b="1" dirty="0" smtClean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>Lesson </a:t>
            </a:r>
            <a:r>
              <a:rPr lang="es-MX" sz="8800" dirty="0">
                <a:solidFill>
                  <a:schemeClr val="accent1">
                    <a:lumMod val="50000"/>
                  </a:schemeClr>
                </a:solidFill>
                <a:latin typeface="Century Gothic "/>
              </a:rPr>
              <a:t>1</a:t>
            </a:r>
            <a:endParaRPr lang="es-MX" sz="8800" b="1" dirty="0">
              <a:solidFill>
                <a:schemeClr val="accent1">
                  <a:lumMod val="50000"/>
                </a:schemeClr>
              </a:solidFill>
              <a:latin typeface="Century Gothic 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070402"/>
            <a:ext cx="12192000" cy="2418734"/>
          </a:xfrm>
        </p:spPr>
        <p:txBody>
          <a:bodyPr>
            <a:noAutofit/>
          </a:bodyPr>
          <a:lstStyle/>
          <a:p>
            <a:pPr algn="ctr"/>
            <a:endParaRPr lang="es-MX" sz="4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</a:t>
            </a:r>
            <a:r>
              <a:rPr lang="es-MX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MX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etails to focus on </a:t>
            </a:r>
          </a:p>
          <a:p>
            <a:pPr algn="ctr"/>
            <a:r>
              <a:rPr lang="es-MX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findings matchings : )</a:t>
            </a:r>
            <a:endParaRPr lang="es-MX" sz="4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669" y="309716"/>
            <a:ext cx="1740273" cy="159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7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713703"/>
          </a:xfrm>
        </p:spPr>
        <p:txBody>
          <a:bodyPr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When doing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gist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activities, it is important to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creat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a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coherent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idea on what the main message of a text is by considering the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context</a:t>
            </a:r>
            <a:r>
              <a:rPr lang="es-MX" sz="2400" b="1" dirty="0">
                <a:solidFill>
                  <a:schemeClr val="tx1"/>
                </a:solidFill>
                <a:latin typeface="Century Gothic "/>
              </a:rPr>
              <a:t> 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and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the specific situation and their connection to the information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provided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.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/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In the notices activity, for example, a matching message must be found – and most importantly, it must be done quickly.</a:t>
            </a:r>
            <a:endParaRPr lang="es-MX" sz="2400" b="1" dirty="0">
              <a:solidFill>
                <a:schemeClr val="tx1"/>
              </a:solidFill>
              <a:latin typeface="Century Gothic 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4" t="10581" r="6593" b="11635"/>
          <a:stretch/>
        </p:blipFill>
        <p:spPr>
          <a:xfrm>
            <a:off x="486695" y="2713703"/>
            <a:ext cx="3878827" cy="3451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ángulo redondeado 12"/>
          <p:cNvSpPr/>
          <p:nvPr/>
        </p:nvSpPr>
        <p:spPr>
          <a:xfrm>
            <a:off x="4650834" y="3004315"/>
            <a:ext cx="4994611" cy="69753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</a:t>
            </a: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s-MX" sz="3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</a:t>
            </a: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650834" y="3992457"/>
            <a:ext cx="6926650" cy="69753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specific situation</a:t>
            </a:r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4650834" y="4980599"/>
            <a:ext cx="6115489" cy="69753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to consider…</a:t>
            </a:r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1155466" y="3353080"/>
            <a:ext cx="2575875" cy="17498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1125969" y="5405143"/>
            <a:ext cx="1307515" cy="486977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2440856" y="5407601"/>
            <a:ext cx="1307515" cy="486977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415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321277"/>
          </a:xfrm>
        </p:spPr>
        <p:txBody>
          <a:bodyPr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There are other activities in which some specific information must be </a:t>
            </a:r>
            <a:r>
              <a:rPr lang="es-MX" sz="2400" b="1" dirty="0" err="1" smtClean="0">
                <a:solidFill>
                  <a:schemeClr val="tx1"/>
                </a:solidFill>
                <a:latin typeface="Century Gothic "/>
              </a:rPr>
              <a:t>provided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– it is not about the general or main idea of </a:t>
            </a:r>
            <a:r>
              <a:rPr lang="es-MX" sz="2400" b="1" smtClean="0">
                <a:solidFill>
                  <a:schemeClr val="tx1"/>
                </a:solidFill>
                <a:latin typeface="Century Gothic "/>
              </a:rPr>
              <a:t>a text </a:t>
            </a: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but about information like…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/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name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places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time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activity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price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clothes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specific food</a:t>
            </a:r>
            <a:br>
              <a:rPr lang="es-MX" sz="2400" b="1" dirty="0" smtClean="0">
                <a:solidFill>
                  <a:schemeClr val="tx1"/>
                </a:solidFill>
                <a:latin typeface="Century Gothic "/>
              </a:rPr>
            </a:br>
            <a:r>
              <a:rPr lang="es-MX" sz="2400" b="1" dirty="0" smtClean="0">
                <a:solidFill>
                  <a:schemeClr val="tx1"/>
                </a:solidFill>
                <a:latin typeface="Century Gothic "/>
              </a:rPr>
              <a:t>  + etc.</a:t>
            </a:r>
            <a:endParaRPr lang="es-MX" sz="2400" b="1" dirty="0">
              <a:solidFill>
                <a:schemeClr val="tx1"/>
              </a:solidFill>
              <a:latin typeface="Century Gothic 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80219" y="4970206"/>
            <a:ext cx="5609303" cy="1578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questions can you make to get the following information?</a:t>
            </a:r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Imagen 26" descr="Pet sitting concept poster template Premium Psd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3" t="12183" r="20969" b="6049"/>
          <a:stretch/>
        </p:blipFill>
        <p:spPr bwMode="auto">
          <a:xfrm>
            <a:off x="6701023" y="966017"/>
            <a:ext cx="4905957" cy="5729650"/>
          </a:xfrm>
          <a:prstGeom prst="rect">
            <a:avLst/>
          </a:prstGeom>
          <a:ln w="38100" cap="sq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Rectángulo redondeado 25"/>
          <p:cNvSpPr/>
          <p:nvPr/>
        </p:nvSpPr>
        <p:spPr>
          <a:xfrm>
            <a:off x="10589344" y="995513"/>
            <a:ext cx="914400" cy="72267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8790039" y="2658395"/>
            <a:ext cx="2649793" cy="105819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8853951" y="3716594"/>
            <a:ext cx="2649793" cy="42770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7465143" y="4254908"/>
            <a:ext cx="1221658" cy="14969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9553270" y="5010763"/>
            <a:ext cx="1871814" cy="39820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9286572" y="5408972"/>
            <a:ext cx="2153260" cy="39820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6975986" y="6330745"/>
            <a:ext cx="1165124" cy="32067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8207477" y="6319687"/>
            <a:ext cx="1526458" cy="33173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13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760812"/>
          </a:xfrm>
        </p:spPr>
        <p:txBody>
          <a:bodyPr>
            <a:noAutofit/>
          </a:bodyPr>
          <a:lstStyle/>
          <a:p>
            <a:pPr algn="ctr"/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these </a:t>
            </a:r>
            <a:r>
              <a:rPr lang="es-MX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mind and remember to read instructions carefully</a:t>
            </a:r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s-MX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053" y="4760812"/>
            <a:ext cx="4443281" cy="188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0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9" y="485623"/>
            <a:ext cx="10178322" cy="1492132"/>
          </a:xfrm>
        </p:spPr>
        <p:txBody>
          <a:bodyPr>
            <a:noAutofit/>
          </a:bodyPr>
          <a:lstStyle/>
          <a:p>
            <a:pPr algn="ctr"/>
            <a:r>
              <a:rPr lang="es-MX" sz="11500" dirty="0" smtClean="0"/>
              <a:t>Thanks : )</a:t>
            </a:r>
            <a:endParaRPr lang="es-MX" sz="115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919" y="2784533"/>
            <a:ext cx="6391143" cy="271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2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119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Century Gothic </vt:lpstr>
      <vt:lpstr>Trebuchet MS</vt:lpstr>
      <vt:lpstr>Wingdings 3</vt:lpstr>
      <vt:lpstr>Faceta</vt:lpstr>
      <vt:lpstr>Teens A2+ Test 3 Lesson 1</vt:lpstr>
      <vt:lpstr>When doing gist activities, it is important to creat a coherent idea on what the main message of a text is by considering the context and the specific situation and their connection to the information provided.  In the notices activity, for example, a matching message must be found – and most importantly, it must be done quickly.</vt:lpstr>
      <vt:lpstr>There are other activities in which some specific information must be provided – it is not about the general or main idea of a text but about information like…    + specific name   + specific places   + specific time   + specific activity   + specific price   + specific clothes   + specific food   + etc.</vt:lpstr>
      <vt:lpstr>Keep these strategies in mind and remember to read instructions carefully  : )</vt:lpstr>
      <vt:lpstr>Thanks : 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Teens A2+ Test 2 Lesson 4</dc:title>
  <dc:creator>sergio velazquez garcia</dc:creator>
  <cp:lastModifiedBy>sergio velazquez garcia</cp:lastModifiedBy>
  <cp:revision>19</cp:revision>
  <dcterms:created xsi:type="dcterms:W3CDTF">2020-12-01T15:53:00Z</dcterms:created>
  <dcterms:modified xsi:type="dcterms:W3CDTF">2021-01-19T17:15:18Z</dcterms:modified>
</cp:coreProperties>
</file>