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58" r:id="rId6"/>
    <p:sldId id="260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3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0066B1-95B5-401F-B824-AC60579B0C6A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ABA3003-5C40-46A7-B728-91F2C6DA0F9A}">
      <dgm:prSet phldrT="[Texto]" custT="1"/>
      <dgm:spPr/>
      <dgm:t>
        <a:bodyPr/>
        <a:lstStyle/>
        <a:p>
          <a:r>
            <a:rPr lang="en-GB" sz="2400" dirty="0"/>
            <a:t>1. Divide</a:t>
          </a:r>
          <a:endParaRPr lang="es-MX" sz="2400" dirty="0"/>
        </a:p>
      </dgm:t>
    </dgm:pt>
    <dgm:pt modelId="{D0E4C755-38E3-4D09-B665-4689F839A3DE}" type="parTrans" cxnId="{7AD148F3-A571-44B0-A032-DF81C59292C7}">
      <dgm:prSet/>
      <dgm:spPr/>
      <dgm:t>
        <a:bodyPr/>
        <a:lstStyle/>
        <a:p>
          <a:endParaRPr lang="es-MX"/>
        </a:p>
      </dgm:t>
    </dgm:pt>
    <dgm:pt modelId="{AC21C621-0665-46EF-AA7D-78925F5E93EB}" type="sibTrans" cxnId="{7AD148F3-A571-44B0-A032-DF81C59292C7}">
      <dgm:prSet/>
      <dgm:spPr/>
      <dgm:t>
        <a:bodyPr/>
        <a:lstStyle/>
        <a:p>
          <a:endParaRPr lang="es-MX"/>
        </a:p>
      </dgm:t>
    </dgm:pt>
    <dgm:pt modelId="{2F5E2017-3C13-4CBA-AA96-31D4624E2EE5}">
      <dgm:prSet phldrT="[Texto]" custT="1"/>
      <dgm:spPr/>
      <dgm:t>
        <a:bodyPr/>
        <a:lstStyle/>
        <a:p>
          <a:r>
            <a:rPr lang="en-GB" sz="2400" dirty="0"/>
            <a:t>2. Multiply</a:t>
          </a:r>
          <a:endParaRPr lang="es-MX" sz="2400" dirty="0"/>
        </a:p>
      </dgm:t>
    </dgm:pt>
    <dgm:pt modelId="{049E7DAA-944D-4B67-B7A2-08820DDC96ED}" type="parTrans" cxnId="{A9FEE820-1571-43DE-B499-BD80C838E199}">
      <dgm:prSet/>
      <dgm:spPr/>
      <dgm:t>
        <a:bodyPr/>
        <a:lstStyle/>
        <a:p>
          <a:endParaRPr lang="es-MX"/>
        </a:p>
      </dgm:t>
    </dgm:pt>
    <dgm:pt modelId="{7125C93C-D52E-4E98-AF44-F1D5A215477E}" type="sibTrans" cxnId="{A9FEE820-1571-43DE-B499-BD80C838E199}">
      <dgm:prSet/>
      <dgm:spPr/>
      <dgm:t>
        <a:bodyPr/>
        <a:lstStyle/>
        <a:p>
          <a:endParaRPr lang="es-MX"/>
        </a:p>
      </dgm:t>
    </dgm:pt>
    <dgm:pt modelId="{97A4E912-EFBF-4B9C-81CF-A04603CB9414}">
      <dgm:prSet phldrT="[Texto]" custT="1"/>
      <dgm:spPr/>
      <dgm:t>
        <a:bodyPr/>
        <a:lstStyle/>
        <a:p>
          <a:r>
            <a:rPr lang="en-GB" sz="2400" dirty="0"/>
            <a:t>3. Subtract</a:t>
          </a:r>
          <a:endParaRPr lang="es-MX" sz="2400" dirty="0"/>
        </a:p>
      </dgm:t>
    </dgm:pt>
    <dgm:pt modelId="{D299FFBC-C9FE-46EE-A386-53A795EE1E57}" type="parTrans" cxnId="{D70D0260-D1AE-4FCF-9E4A-74B2E7401B71}">
      <dgm:prSet/>
      <dgm:spPr/>
      <dgm:t>
        <a:bodyPr/>
        <a:lstStyle/>
        <a:p>
          <a:endParaRPr lang="es-MX"/>
        </a:p>
      </dgm:t>
    </dgm:pt>
    <dgm:pt modelId="{A42DFFBE-59FF-4190-B76E-90AAEAD0B929}" type="sibTrans" cxnId="{D70D0260-D1AE-4FCF-9E4A-74B2E7401B71}">
      <dgm:prSet/>
      <dgm:spPr/>
      <dgm:t>
        <a:bodyPr/>
        <a:lstStyle/>
        <a:p>
          <a:endParaRPr lang="es-MX"/>
        </a:p>
      </dgm:t>
    </dgm:pt>
    <dgm:pt modelId="{817DDBCC-6E7F-41FF-8BCC-09C899C05349}">
      <dgm:prSet phldrT="[Texto]"/>
      <dgm:spPr/>
      <dgm:t>
        <a:bodyPr/>
        <a:lstStyle/>
        <a:p>
          <a:r>
            <a:rPr lang="en-GB" dirty="0"/>
            <a:t>4. Bring down</a:t>
          </a:r>
          <a:endParaRPr lang="es-MX" dirty="0"/>
        </a:p>
      </dgm:t>
    </dgm:pt>
    <dgm:pt modelId="{4A377AB1-FD02-40DE-9089-46DE3A027AD0}" type="parTrans" cxnId="{2B9CECF7-7C30-4E02-B92E-E77786CBBA55}">
      <dgm:prSet/>
      <dgm:spPr/>
      <dgm:t>
        <a:bodyPr/>
        <a:lstStyle/>
        <a:p>
          <a:endParaRPr lang="es-MX"/>
        </a:p>
      </dgm:t>
    </dgm:pt>
    <dgm:pt modelId="{869C2B37-0237-41A2-AD9B-3105AD127920}" type="sibTrans" cxnId="{2B9CECF7-7C30-4E02-B92E-E77786CBBA55}">
      <dgm:prSet/>
      <dgm:spPr/>
      <dgm:t>
        <a:bodyPr/>
        <a:lstStyle/>
        <a:p>
          <a:endParaRPr lang="es-MX"/>
        </a:p>
      </dgm:t>
    </dgm:pt>
    <dgm:pt modelId="{BA1D596A-E1A7-456A-9AD2-DA505E700379}" type="pres">
      <dgm:prSet presAssocID="{CB0066B1-95B5-401F-B824-AC60579B0C6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CD7D227-0F4F-4FDE-938F-F6F35DE00773}" type="pres">
      <dgm:prSet presAssocID="{BABA3003-5C40-46A7-B728-91F2C6DA0F9A}" presName="dummy" presStyleCnt="0"/>
      <dgm:spPr/>
    </dgm:pt>
    <dgm:pt modelId="{EE6C85F0-29C3-4E04-95C1-0E5F1EA42F5B}" type="pres">
      <dgm:prSet presAssocID="{BABA3003-5C40-46A7-B728-91F2C6DA0F9A}" presName="node" presStyleLbl="revTx" presStyleIdx="0" presStyleCnt="4" custScaleX="14698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7C7740F-7FB8-43E1-8EF8-E83F80157DA6}" type="pres">
      <dgm:prSet presAssocID="{AC21C621-0665-46EF-AA7D-78925F5E93EB}" presName="sibTrans" presStyleLbl="node1" presStyleIdx="0" presStyleCnt="4" custScaleX="121147"/>
      <dgm:spPr/>
      <dgm:t>
        <a:bodyPr/>
        <a:lstStyle/>
        <a:p>
          <a:endParaRPr lang="es-MX"/>
        </a:p>
      </dgm:t>
    </dgm:pt>
    <dgm:pt modelId="{83AA63F1-B06A-4022-9914-9BADC46F33F1}" type="pres">
      <dgm:prSet presAssocID="{2F5E2017-3C13-4CBA-AA96-31D4624E2EE5}" presName="dummy" presStyleCnt="0"/>
      <dgm:spPr/>
    </dgm:pt>
    <dgm:pt modelId="{BBEDC948-7338-460C-83EA-3DE9D5A5F0D3}" type="pres">
      <dgm:prSet presAssocID="{2F5E2017-3C13-4CBA-AA96-31D4624E2EE5}" presName="node" presStyleLbl="revTx" presStyleIdx="1" presStyleCnt="4" custScaleX="14532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D37CFB7-DFF9-4B2E-B8DC-5C4C122052EB}" type="pres">
      <dgm:prSet presAssocID="{7125C93C-D52E-4E98-AF44-F1D5A215477E}" presName="sibTrans" presStyleLbl="node1" presStyleIdx="1" presStyleCnt="4" custScaleX="126231" custLinFactNeighborX="-3577" custLinFactNeighborY="-5470"/>
      <dgm:spPr/>
      <dgm:t>
        <a:bodyPr/>
        <a:lstStyle/>
        <a:p>
          <a:endParaRPr lang="es-MX"/>
        </a:p>
      </dgm:t>
    </dgm:pt>
    <dgm:pt modelId="{064003E9-B47D-465C-866B-FD3281B67D0B}" type="pres">
      <dgm:prSet presAssocID="{97A4E912-EFBF-4B9C-81CF-A04603CB9414}" presName="dummy" presStyleCnt="0"/>
      <dgm:spPr/>
    </dgm:pt>
    <dgm:pt modelId="{C4C2308E-C7CF-42CD-8B69-13F44BF131B5}" type="pres">
      <dgm:prSet presAssocID="{97A4E912-EFBF-4B9C-81CF-A04603CB9414}" presName="node" presStyleLbl="revTx" presStyleIdx="2" presStyleCnt="4" custScaleX="154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557024C-4C22-4C1E-A3E7-062D1E9C68A1}" type="pres">
      <dgm:prSet presAssocID="{A42DFFBE-59FF-4190-B76E-90AAEAD0B929}" presName="sibTrans" presStyleLbl="node1" presStyleIdx="2" presStyleCnt="4" custLinFactNeighborX="-6706" custLinFactNeighborY="-1774"/>
      <dgm:spPr/>
      <dgm:t>
        <a:bodyPr/>
        <a:lstStyle/>
        <a:p>
          <a:endParaRPr lang="es-MX"/>
        </a:p>
      </dgm:t>
    </dgm:pt>
    <dgm:pt modelId="{9D0B198A-19E2-47C5-B6FC-5765BF3A290B}" type="pres">
      <dgm:prSet presAssocID="{817DDBCC-6E7F-41FF-8BCC-09C899C05349}" presName="dummy" presStyleCnt="0"/>
      <dgm:spPr/>
    </dgm:pt>
    <dgm:pt modelId="{A62905C8-6A80-4718-8370-4FD1F880910D}" type="pres">
      <dgm:prSet presAssocID="{817DDBCC-6E7F-41FF-8BCC-09C899C05349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7C2C6E-1C64-40F0-B6D0-75970DC216D7}" type="pres">
      <dgm:prSet presAssocID="{869C2B37-0237-41A2-AD9B-3105AD127920}" presName="sibTrans" presStyleLbl="node1" presStyleIdx="3" presStyleCnt="4" custLinFactNeighborX="7095" custLinFactNeighborY="887"/>
      <dgm:spPr/>
      <dgm:t>
        <a:bodyPr/>
        <a:lstStyle/>
        <a:p>
          <a:endParaRPr lang="es-MX"/>
        </a:p>
      </dgm:t>
    </dgm:pt>
  </dgm:ptLst>
  <dgm:cxnLst>
    <dgm:cxn modelId="{4AF43863-D428-41ED-9858-8144E036F154}" type="presOf" srcId="{CB0066B1-95B5-401F-B824-AC60579B0C6A}" destId="{BA1D596A-E1A7-456A-9AD2-DA505E700379}" srcOrd="0" destOrd="0" presId="urn:microsoft.com/office/officeart/2005/8/layout/cycle1"/>
    <dgm:cxn modelId="{C9EE399A-0756-4C6D-9245-2EC7744B3313}" type="presOf" srcId="{2F5E2017-3C13-4CBA-AA96-31D4624E2EE5}" destId="{BBEDC948-7338-460C-83EA-3DE9D5A5F0D3}" srcOrd="0" destOrd="0" presId="urn:microsoft.com/office/officeart/2005/8/layout/cycle1"/>
    <dgm:cxn modelId="{7AD148F3-A571-44B0-A032-DF81C59292C7}" srcId="{CB0066B1-95B5-401F-B824-AC60579B0C6A}" destId="{BABA3003-5C40-46A7-B728-91F2C6DA0F9A}" srcOrd="0" destOrd="0" parTransId="{D0E4C755-38E3-4D09-B665-4689F839A3DE}" sibTransId="{AC21C621-0665-46EF-AA7D-78925F5E93EB}"/>
    <dgm:cxn modelId="{2D2E4481-D52B-48C7-ABC8-39D02CFDF031}" type="presOf" srcId="{817DDBCC-6E7F-41FF-8BCC-09C899C05349}" destId="{A62905C8-6A80-4718-8370-4FD1F880910D}" srcOrd="0" destOrd="0" presId="urn:microsoft.com/office/officeart/2005/8/layout/cycle1"/>
    <dgm:cxn modelId="{D70D0260-D1AE-4FCF-9E4A-74B2E7401B71}" srcId="{CB0066B1-95B5-401F-B824-AC60579B0C6A}" destId="{97A4E912-EFBF-4B9C-81CF-A04603CB9414}" srcOrd="2" destOrd="0" parTransId="{D299FFBC-C9FE-46EE-A386-53A795EE1E57}" sibTransId="{A42DFFBE-59FF-4190-B76E-90AAEAD0B929}"/>
    <dgm:cxn modelId="{372EC6CE-74CE-48B7-A4E5-751D784B3ACE}" type="presOf" srcId="{BABA3003-5C40-46A7-B728-91F2C6DA0F9A}" destId="{EE6C85F0-29C3-4E04-95C1-0E5F1EA42F5B}" srcOrd="0" destOrd="0" presId="urn:microsoft.com/office/officeart/2005/8/layout/cycle1"/>
    <dgm:cxn modelId="{58C03B85-30BF-41D0-A8DE-D145A3C287E2}" type="presOf" srcId="{7125C93C-D52E-4E98-AF44-F1D5A215477E}" destId="{2D37CFB7-DFF9-4B2E-B8DC-5C4C122052EB}" srcOrd="0" destOrd="0" presId="urn:microsoft.com/office/officeart/2005/8/layout/cycle1"/>
    <dgm:cxn modelId="{A9FEE820-1571-43DE-B499-BD80C838E199}" srcId="{CB0066B1-95B5-401F-B824-AC60579B0C6A}" destId="{2F5E2017-3C13-4CBA-AA96-31D4624E2EE5}" srcOrd="1" destOrd="0" parTransId="{049E7DAA-944D-4B67-B7A2-08820DDC96ED}" sibTransId="{7125C93C-D52E-4E98-AF44-F1D5A215477E}"/>
    <dgm:cxn modelId="{3F23E800-BBA2-4EAF-8696-6AB47238BE46}" type="presOf" srcId="{A42DFFBE-59FF-4190-B76E-90AAEAD0B929}" destId="{4557024C-4C22-4C1E-A3E7-062D1E9C68A1}" srcOrd="0" destOrd="0" presId="urn:microsoft.com/office/officeart/2005/8/layout/cycle1"/>
    <dgm:cxn modelId="{E2B9B290-D406-4CFA-BA89-3D2524E9E369}" type="presOf" srcId="{97A4E912-EFBF-4B9C-81CF-A04603CB9414}" destId="{C4C2308E-C7CF-42CD-8B69-13F44BF131B5}" srcOrd="0" destOrd="0" presId="urn:microsoft.com/office/officeart/2005/8/layout/cycle1"/>
    <dgm:cxn modelId="{6C792D32-586C-476A-AA56-224BCB0E4676}" type="presOf" srcId="{869C2B37-0237-41A2-AD9B-3105AD127920}" destId="{977C2C6E-1C64-40F0-B6D0-75970DC216D7}" srcOrd="0" destOrd="0" presId="urn:microsoft.com/office/officeart/2005/8/layout/cycle1"/>
    <dgm:cxn modelId="{17915E96-D1BA-4DA5-A595-49B26579B4CD}" type="presOf" srcId="{AC21C621-0665-46EF-AA7D-78925F5E93EB}" destId="{F7C7740F-7FB8-43E1-8EF8-E83F80157DA6}" srcOrd="0" destOrd="0" presId="urn:microsoft.com/office/officeart/2005/8/layout/cycle1"/>
    <dgm:cxn modelId="{2B9CECF7-7C30-4E02-B92E-E77786CBBA55}" srcId="{CB0066B1-95B5-401F-B824-AC60579B0C6A}" destId="{817DDBCC-6E7F-41FF-8BCC-09C899C05349}" srcOrd="3" destOrd="0" parTransId="{4A377AB1-FD02-40DE-9089-46DE3A027AD0}" sibTransId="{869C2B37-0237-41A2-AD9B-3105AD127920}"/>
    <dgm:cxn modelId="{CF3D27A1-A302-47A5-AD1D-C771F20E3B15}" type="presParOf" srcId="{BA1D596A-E1A7-456A-9AD2-DA505E700379}" destId="{DCD7D227-0F4F-4FDE-938F-F6F35DE00773}" srcOrd="0" destOrd="0" presId="urn:microsoft.com/office/officeart/2005/8/layout/cycle1"/>
    <dgm:cxn modelId="{6D7170E1-33AC-4486-A100-3A4DED77EE0A}" type="presParOf" srcId="{BA1D596A-E1A7-456A-9AD2-DA505E700379}" destId="{EE6C85F0-29C3-4E04-95C1-0E5F1EA42F5B}" srcOrd="1" destOrd="0" presId="urn:microsoft.com/office/officeart/2005/8/layout/cycle1"/>
    <dgm:cxn modelId="{C054E374-EDFA-448A-BBD1-13F3D666FBA8}" type="presParOf" srcId="{BA1D596A-E1A7-456A-9AD2-DA505E700379}" destId="{F7C7740F-7FB8-43E1-8EF8-E83F80157DA6}" srcOrd="2" destOrd="0" presId="urn:microsoft.com/office/officeart/2005/8/layout/cycle1"/>
    <dgm:cxn modelId="{FCFFA68D-90AD-4B91-8893-280D94C35A98}" type="presParOf" srcId="{BA1D596A-E1A7-456A-9AD2-DA505E700379}" destId="{83AA63F1-B06A-4022-9914-9BADC46F33F1}" srcOrd="3" destOrd="0" presId="urn:microsoft.com/office/officeart/2005/8/layout/cycle1"/>
    <dgm:cxn modelId="{10504FC6-B99A-44A4-B414-B112284B48BB}" type="presParOf" srcId="{BA1D596A-E1A7-456A-9AD2-DA505E700379}" destId="{BBEDC948-7338-460C-83EA-3DE9D5A5F0D3}" srcOrd="4" destOrd="0" presId="urn:microsoft.com/office/officeart/2005/8/layout/cycle1"/>
    <dgm:cxn modelId="{C3C7FF13-B8CB-4CCC-9AF6-AFC7051E4D26}" type="presParOf" srcId="{BA1D596A-E1A7-456A-9AD2-DA505E700379}" destId="{2D37CFB7-DFF9-4B2E-B8DC-5C4C122052EB}" srcOrd="5" destOrd="0" presId="urn:microsoft.com/office/officeart/2005/8/layout/cycle1"/>
    <dgm:cxn modelId="{0893C26C-4410-49E2-AF66-7891E6AC5EA0}" type="presParOf" srcId="{BA1D596A-E1A7-456A-9AD2-DA505E700379}" destId="{064003E9-B47D-465C-866B-FD3281B67D0B}" srcOrd="6" destOrd="0" presId="urn:microsoft.com/office/officeart/2005/8/layout/cycle1"/>
    <dgm:cxn modelId="{A4565AE6-EABB-4C88-B190-761D720A4EA6}" type="presParOf" srcId="{BA1D596A-E1A7-456A-9AD2-DA505E700379}" destId="{C4C2308E-C7CF-42CD-8B69-13F44BF131B5}" srcOrd="7" destOrd="0" presId="urn:microsoft.com/office/officeart/2005/8/layout/cycle1"/>
    <dgm:cxn modelId="{A4DF48C5-C6EA-462A-B9F2-E8B79F5C5CB1}" type="presParOf" srcId="{BA1D596A-E1A7-456A-9AD2-DA505E700379}" destId="{4557024C-4C22-4C1E-A3E7-062D1E9C68A1}" srcOrd="8" destOrd="0" presId="urn:microsoft.com/office/officeart/2005/8/layout/cycle1"/>
    <dgm:cxn modelId="{E85D3DDF-5439-4AF6-B7F6-E9EA9952FB4A}" type="presParOf" srcId="{BA1D596A-E1A7-456A-9AD2-DA505E700379}" destId="{9D0B198A-19E2-47C5-B6FC-5765BF3A290B}" srcOrd="9" destOrd="0" presId="urn:microsoft.com/office/officeart/2005/8/layout/cycle1"/>
    <dgm:cxn modelId="{0B3C8A83-1FEA-46D7-9A31-B27BB3E03BAC}" type="presParOf" srcId="{BA1D596A-E1A7-456A-9AD2-DA505E700379}" destId="{A62905C8-6A80-4718-8370-4FD1F880910D}" srcOrd="10" destOrd="0" presId="urn:microsoft.com/office/officeart/2005/8/layout/cycle1"/>
    <dgm:cxn modelId="{B8272AD2-D5A7-4894-A233-DA94D456C719}" type="presParOf" srcId="{BA1D596A-E1A7-456A-9AD2-DA505E700379}" destId="{977C2C6E-1C64-40F0-B6D0-75970DC216D7}" srcOrd="11" destOrd="0" presId="urn:microsoft.com/office/officeart/2005/8/layout/cycle1"/>
  </dgm:cxnLst>
  <dgm:bg>
    <a:solidFill>
      <a:schemeClr val="accent4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C85F0-29C3-4E04-95C1-0E5F1EA42F5B}">
      <dsp:nvSpPr>
        <dsp:cNvPr id="0" name=""/>
        <dsp:cNvSpPr/>
      </dsp:nvSpPr>
      <dsp:spPr>
        <a:xfrm>
          <a:off x="2308479" y="73670"/>
          <a:ext cx="1730857" cy="1177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1. Divide</a:t>
          </a:r>
          <a:endParaRPr lang="es-MX" sz="2400" kern="1200" dirty="0"/>
        </a:p>
      </dsp:txBody>
      <dsp:txXfrm>
        <a:off x="2308479" y="73670"/>
        <a:ext cx="1730857" cy="1177566"/>
      </dsp:txXfrm>
    </dsp:sp>
    <dsp:sp modelId="{F7C7740F-7FB8-43E1-8EF8-E83F80157DA6}">
      <dsp:nvSpPr>
        <dsp:cNvPr id="0" name=""/>
        <dsp:cNvSpPr/>
      </dsp:nvSpPr>
      <dsp:spPr>
        <a:xfrm>
          <a:off x="159277" y="-518"/>
          <a:ext cx="4029271" cy="3325935"/>
        </a:xfrm>
        <a:prstGeom prst="circularArrow">
          <a:avLst>
            <a:gd name="adj1" fmla="val 6904"/>
            <a:gd name="adj2" fmla="val 465513"/>
            <a:gd name="adj3" fmla="val 548739"/>
            <a:gd name="adj4" fmla="val 20585748"/>
            <a:gd name="adj5" fmla="val 805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DC948-7338-460C-83EA-3DE9D5A5F0D3}">
      <dsp:nvSpPr>
        <dsp:cNvPr id="0" name=""/>
        <dsp:cNvSpPr/>
      </dsp:nvSpPr>
      <dsp:spPr>
        <a:xfrm>
          <a:off x="2318276" y="2073661"/>
          <a:ext cx="1711263" cy="1177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2. Multiply</a:t>
          </a:r>
          <a:endParaRPr lang="es-MX" sz="2400" kern="1200" dirty="0"/>
        </a:p>
      </dsp:txBody>
      <dsp:txXfrm>
        <a:off x="2318276" y="2073661"/>
        <a:ext cx="1711263" cy="1177566"/>
      </dsp:txXfrm>
    </dsp:sp>
    <dsp:sp modelId="{2D37CFB7-DFF9-4B2E-B8DC-5C4C122052EB}">
      <dsp:nvSpPr>
        <dsp:cNvPr id="0" name=""/>
        <dsp:cNvSpPr/>
      </dsp:nvSpPr>
      <dsp:spPr>
        <a:xfrm>
          <a:off x="-44236" y="-182447"/>
          <a:ext cx="4198362" cy="3325935"/>
        </a:xfrm>
        <a:prstGeom prst="circularArrow">
          <a:avLst>
            <a:gd name="adj1" fmla="val 6904"/>
            <a:gd name="adj2" fmla="val 465513"/>
            <a:gd name="adj3" fmla="val 5161377"/>
            <a:gd name="adj4" fmla="val 5048459"/>
            <a:gd name="adj5" fmla="val 805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2308E-C7CF-42CD-8B69-13F44BF131B5}">
      <dsp:nvSpPr>
        <dsp:cNvPr id="0" name=""/>
        <dsp:cNvSpPr/>
      </dsp:nvSpPr>
      <dsp:spPr>
        <a:xfrm>
          <a:off x="267191" y="2073661"/>
          <a:ext cx="1813452" cy="1177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3. Subtract</a:t>
          </a:r>
          <a:endParaRPr lang="es-MX" sz="2400" kern="1200" dirty="0"/>
        </a:p>
      </dsp:txBody>
      <dsp:txXfrm>
        <a:off x="267191" y="2073661"/>
        <a:ext cx="1813452" cy="1177566"/>
      </dsp:txXfrm>
    </dsp:sp>
    <dsp:sp modelId="{4557024C-4C22-4C1E-A3E7-062D1E9C68A1}">
      <dsp:nvSpPr>
        <dsp:cNvPr id="0" name=""/>
        <dsp:cNvSpPr/>
      </dsp:nvSpPr>
      <dsp:spPr>
        <a:xfrm>
          <a:off x="287907" y="-59520"/>
          <a:ext cx="3325935" cy="3325935"/>
        </a:xfrm>
        <a:prstGeom prst="circularArrow">
          <a:avLst>
            <a:gd name="adj1" fmla="val 6904"/>
            <a:gd name="adj2" fmla="val 465513"/>
            <a:gd name="adj3" fmla="val 11348739"/>
            <a:gd name="adj4" fmla="val 9785748"/>
            <a:gd name="adj5" fmla="val 805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905C8-6A80-4718-8370-4FD1F880910D}">
      <dsp:nvSpPr>
        <dsp:cNvPr id="0" name=""/>
        <dsp:cNvSpPr/>
      </dsp:nvSpPr>
      <dsp:spPr>
        <a:xfrm>
          <a:off x="585134" y="73670"/>
          <a:ext cx="1177566" cy="1177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4. Bring down</a:t>
          </a:r>
          <a:endParaRPr lang="es-MX" sz="2800" kern="1200" dirty="0"/>
        </a:p>
      </dsp:txBody>
      <dsp:txXfrm>
        <a:off x="585134" y="73670"/>
        <a:ext cx="1177566" cy="1177566"/>
      </dsp:txXfrm>
    </dsp:sp>
    <dsp:sp modelId="{977C2C6E-1C64-40F0-B6D0-75970DC216D7}">
      <dsp:nvSpPr>
        <dsp:cNvPr id="0" name=""/>
        <dsp:cNvSpPr/>
      </dsp:nvSpPr>
      <dsp:spPr>
        <a:xfrm>
          <a:off x="746920" y="28982"/>
          <a:ext cx="3325935" cy="3325935"/>
        </a:xfrm>
        <a:prstGeom prst="circularArrow">
          <a:avLst>
            <a:gd name="adj1" fmla="val 6904"/>
            <a:gd name="adj2" fmla="val 465513"/>
            <a:gd name="adj3" fmla="val 16062096"/>
            <a:gd name="adj4" fmla="val 15185748"/>
            <a:gd name="adj5" fmla="val 805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59AF91-8740-4C6D-8956-07E7CADD7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51379E8-23E5-4DEC-BDAE-A90B09F8C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7C07E5E-4267-4065-8E96-DAB89A5A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76C8536-8F70-42E1-961E-CD5AE7F2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17BDA14-E782-4CC3-BE56-F4B34E88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371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C3DB62-F7D8-49DE-8769-288392C18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5D7F79B-787F-4726-9B84-9D6920E5F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96A48BA-F716-42A9-B5B0-7E3D5C1B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1ED565C-F5F6-44BD-8F30-507620A2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76F9AFF-0309-4860-B0C1-34458178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834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470E63-80A5-4F77-915C-9422E45C4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EE34537-CBE6-434B-AC7C-6034B07C6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7DED1F1-8006-4F2C-86AB-6AD4F7DB0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F608B37-0F35-47FE-ADEE-48AA14A2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9ED6AAD-E9E1-4E16-9579-4D5F16C04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254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C454CB-A66C-4B3A-9C25-B1E88BD75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18D4E63-034D-48EA-BF32-33D5A2852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3D9D5B2-E67C-460D-9C3B-A93AA655F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DCD2782-D960-4C54-AB6B-0ACAA1A5B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1EE1798-7402-4925-818B-140D6930C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8D1E3C6-4DC4-42C5-96DE-FB2D7EF4F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489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C8596B-A624-4862-95AE-56CF2E88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3C56F37-6FDD-4CCB-B2D3-2C0F0F87F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5D12FE5-E510-47CD-A26C-E6412FF58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99F7987-8D19-470B-B319-958F8C6F9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D72ACEA-8456-4C41-B0BB-9ACA1389F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0312C95-30CB-41C4-B2AB-204B0329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7FA1987-EA36-4E06-9D81-F283512C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0DC5F98D-7891-4C3A-A9DC-9D258402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425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89CF80E-E4D5-4E31-8768-30F585AE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2272B86-5C7E-46E8-8B34-F425D31F0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DAEC765-2B9C-461D-A610-8E733C0D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ADCA228-401D-46E3-BF3C-11000AC0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911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50B1CC6E-EF80-43C8-932E-38399075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7FA7110-1EC3-4E33-847F-E63A4FD8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CCD61C2-232C-4982-B535-37405EDA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776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901C8B-5EEC-4019-86E9-233884A2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5E6A406-5D0D-449F-AC2D-64BB1C7D3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B3E2875-FDBA-458E-921B-970C19D0B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252532B-8AAA-46DE-9553-CB3FC89A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945D20C-F878-460B-AF13-4801FF130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753FA71-DA54-4147-A357-981A5639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578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58D09B-FBA6-4112-A725-CE914986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D8D54CE9-3A41-421C-AC57-99C8A5463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EB84A96-6396-437E-A737-5914E71BD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E3B3DAE-E367-4B41-A4BD-E2C1CA15E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C833B6D-8BA8-4772-BBAB-9A1B0395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B96BE63-38F3-4C23-B625-3FB054DCC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687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B83708-5BE2-4D9B-A795-953453EED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440965C-C95C-4F46-A01E-3BEBCAA86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8A4238D-D21C-43F3-A463-ECE494AD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6D4C8A9-CB6D-4E94-9DB4-B63DB98A7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283A06B-1C08-403E-B876-3D7D62418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735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4D25FDD-A23A-4F26-890B-5F58B0C33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D8715BF-299C-4E15-85DD-F422D467F4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EE22B3D-2025-46CA-A3FF-E30B4FE09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D5EFB6-01F3-4406-8951-6AAF0B2F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1335DF4-8BD7-4676-93ED-B87DF25EB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881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C21BA89-CA26-4DD7-B40D-8D720391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13401E1-D1CF-49E2-97B1-65142DF7E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1F08415-1C54-43FD-B7CF-409362B7B0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59A22-78F1-4388-8323-83575C4ACEE8}" type="datetimeFigureOut">
              <a:rPr lang="es-MX" smtClean="0"/>
              <a:t>16/02/2021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DA87136-133A-48CF-9244-B5E6B65C2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6162B98-236E-4CDB-A375-6A0D2AE94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05FBF-0A5C-4A4C-BDFD-5F924327B5A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846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FD131205-2978-4B77-8D62-979A724FA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</a:t>
            </a:r>
            <a:endParaRPr lang="es-MX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894F9E29-951A-44E2-9D97-2795B0018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1241" y="1825625"/>
            <a:ext cx="3109517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149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D5CE8E-4325-49A3-8B1E-EAF54964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>
                <a:solidFill>
                  <a:schemeClr val="accent4"/>
                </a:solidFill>
              </a:rPr>
              <a:t>Division</a:t>
            </a:r>
            <a:endParaRPr lang="es-MX" sz="6000" dirty="0">
              <a:solidFill>
                <a:schemeClr val="accent4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A5CCFE2-D588-4A3D-9B4F-24EFB107E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22" y="1206192"/>
            <a:ext cx="12017478" cy="5504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Remember that </a:t>
            </a:r>
            <a:r>
              <a:rPr lang="en-US" sz="4400" b="1" dirty="0">
                <a:solidFill>
                  <a:srgbClr val="202124"/>
                </a:solidFill>
              </a:rPr>
              <a:t>d</a:t>
            </a:r>
            <a:r>
              <a:rPr lang="en-US" sz="4400" b="1" i="0" dirty="0">
                <a:solidFill>
                  <a:srgbClr val="202124"/>
                </a:solidFill>
                <a:effectLst/>
              </a:rPr>
              <a:t>ivision</a:t>
            </a:r>
            <a:r>
              <a:rPr lang="en-US" sz="4400" b="0" i="0" dirty="0">
                <a:solidFill>
                  <a:srgbClr val="202124"/>
                </a:solidFill>
                <a:effectLst/>
              </a:rPr>
              <a:t> is breaking a number up into an equal number of parts. When we divide using this, 		   we have to follow some steps.</a:t>
            </a:r>
          </a:p>
          <a:p>
            <a:pPr marL="0" indent="0">
              <a:buNone/>
            </a:pPr>
            <a:endParaRPr lang="en-US" sz="4400" dirty="0">
              <a:solidFill>
                <a:srgbClr val="202124"/>
              </a:solidFill>
            </a:endParaRPr>
          </a:p>
          <a:p>
            <a:pPr marL="0" indent="0">
              <a:buNone/>
            </a:pPr>
            <a:endParaRPr lang="es-MX" sz="4400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74988E7-EF18-4C40-8941-08B58217BF4C}"/>
              </a:ext>
            </a:extLst>
          </p:cNvPr>
          <p:cNvCxnSpPr/>
          <p:nvPr/>
        </p:nvCxnSpPr>
        <p:spPr>
          <a:xfrm>
            <a:off x="2710497" y="2671382"/>
            <a:ext cx="0" cy="38431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xmlns="" id="{4D7A960D-D2C0-4186-9BA5-51A194D8CC6A}"/>
              </a:ext>
            </a:extLst>
          </p:cNvPr>
          <p:cNvCxnSpPr>
            <a:cxnSpLocks/>
          </p:cNvCxnSpPr>
          <p:nvPr/>
        </p:nvCxnSpPr>
        <p:spPr>
          <a:xfrm>
            <a:off x="2710497" y="2671382"/>
            <a:ext cx="147099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BA09626E-18A5-4D40-809F-9C36FF5B2B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885804"/>
              </p:ext>
            </p:extLst>
          </p:nvPr>
        </p:nvGraphicFramePr>
        <p:xfrm>
          <a:off x="3893574" y="3238133"/>
          <a:ext cx="4306529" cy="3324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013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AA2FBE-47C4-4903-8930-320B556D4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7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/>
              <a:t>Division</a:t>
            </a:r>
            <a:endParaRPr lang="es-MX" sz="8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D6269CC-66E6-4B48-A49B-82C0276C1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7355"/>
            <a:ext cx="12192000" cy="5530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</a:t>
            </a:r>
            <a:r>
              <a:rPr lang="en-GB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the parts of the division</a:t>
            </a:r>
            <a:r>
              <a:rPr lang="es-MX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es-MX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s-MX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GB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Quotient</a:t>
            </a:r>
            <a:endParaRPr lang="en-GB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MX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es-MX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Divisor</a:t>
            </a:r>
            <a:r>
              <a:rPr lang="es-MX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GB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Dividend</a:t>
            </a:r>
          </a:p>
          <a:p>
            <a:pPr marL="0" indent="0">
              <a:buNone/>
            </a:pPr>
            <a:r>
              <a:rPr lang="es-MX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</a:t>
            </a:r>
            <a:r>
              <a:rPr lang="es-MX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GB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Remainder</a:t>
            </a:r>
            <a:endParaRPr lang="en-GB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7606895-26A0-48B6-8FFE-C565C9BB2BE7}"/>
              </a:ext>
            </a:extLst>
          </p:cNvPr>
          <p:cNvCxnSpPr/>
          <p:nvPr/>
        </p:nvCxnSpPr>
        <p:spPr>
          <a:xfrm>
            <a:off x="5909993" y="4548306"/>
            <a:ext cx="0" cy="73451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xmlns="" id="{34731287-6C05-4B63-AB3D-A69B22BF76F6}"/>
              </a:ext>
            </a:extLst>
          </p:cNvPr>
          <p:cNvCxnSpPr>
            <a:cxnSpLocks/>
          </p:cNvCxnSpPr>
          <p:nvPr/>
        </p:nvCxnSpPr>
        <p:spPr>
          <a:xfrm>
            <a:off x="5909993" y="4523158"/>
            <a:ext cx="409231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72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67F559-DC46-4573-AA06-2B07EE4A9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90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8800" b="1" dirty="0">
                <a:solidFill>
                  <a:srgbClr val="7030A0"/>
                </a:solidFill>
              </a:rPr>
              <a:t>Division</a:t>
            </a:r>
            <a:endParaRPr lang="es-MX" sz="8800" dirty="0">
              <a:solidFill>
                <a:srgbClr val="7030A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8F5B111-3A3E-4399-90FE-10FDD502E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4522" y="1071113"/>
            <a:ext cx="5842819" cy="5668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try to solve an example.</a:t>
            </a:r>
          </a:p>
          <a:p>
            <a:pPr marL="0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</a:t>
            </a:r>
            <a:r>
              <a:rPr lang="en-GB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9</a:t>
            </a:r>
          </a:p>
          <a:p>
            <a:pPr marL="0" indent="0" algn="ctr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8      72</a:t>
            </a:r>
          </a:p>
          <a:p>
            <a:pPr marL="0" indent="0" algn="ctr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GB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GB" sz="36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GB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</a:t>
            </a:r>
          </a:p>
          <a:p>
            <a:pPr marL="0" indent="0" algn="ctr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</a:p>
          <a:p>
            <a:pPr marL="0" indent="0" algn="ctr">
              <a:buNone/>
            </a:pP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we have 72 divided by 8. How many 8s can you fit into 72? Yes, 9. </a:t>
            </a:r>
          </a:p>
          <a:p>
            <a:pPr marL="0" indent="0" algn="just">
              <a:buNone/>
            </a:pP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5DD5527-C64D-4ACF-B387-78AE1CE0A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7340" y="1071112"/>
            <a:ext cx="6174659" cy="57868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First, we </a:t>
            </a:r>
            <a:r>
              <a:rPr lang="en-GB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</a:t>
            </a: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Then, we </a:t>
            </a:r>
            <a:r>
              <a:rPr lang="en-GB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multiply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quotient by the divisor.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</a:t>
            </a:r>
            <a:r>
              <a:rPr lang="en-GB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subtract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this result from the dividend.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Finally 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</a:t>
            </a:r>
            <a:r>
              <a:rPr lang="en-GB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 down 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next number, but there is none in this case.</a:t>
            </a:r>
            <a:endParaRPr lang="es-MX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49DBE1FF-B302-475C-AA43-F3887113C992}"/>
              </a:ext>
            </a:extLst>
          </p:cNvPr>
          <p:cNvCxnSpPr>
            <a:cxnSpLocks/>
          </p:cNvCxnSpPr>
          <p:nvPr/>
        </p:nvCxnSpPr>
        <p:spPr>
          <a:xfrm flipV="1">
            <a:off x="3089252" y="2272749"/>
            <a:ext cx="0" cy="51683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C69C0B18-138C-4D40-83D3-1BF106411200}"/>
              </a:ext>
            </a:extLst>
          </p:cNvPr>
          <p:cNvCxnSpPr/>
          <p:nvPr/>
        </p:nvCxnSpPr>
        <p:spPr>
          <a:xfrm>
            <a:off x="3085832" y="2272749"/>
            <a:ext cx="96740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74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5191BD-0F70-44DB-8F0F-559A36FB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2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</a:t>
            </a:r>
            <a:endParaRPr lang="es-MX" sz="6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F812CD3-2ADD-4090-84FB-14EA516B5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1220" y="1099930"/>
            <a:ext cx="11970779" cy="50770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do another example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GB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GB" sz="5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GB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5</a:t>
            </a:r>
          </a:p>
          <a:p>
            <a:pPr marL="0" indent="0">
              <a:buNone/>
            </a:pPr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s-MX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5   25</a:t>
            </a:r>
          </a:p>
          <a:p>
            <a:pPr marL="0" indent="0">
              <a:buNone/>
            </a:pPr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s-MX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5400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s-MX" sz="5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</a:p>
          <a:p>
            <a:pPr marL="0" indent="0">
              <a:buNone/>
            </a:pPr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0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xmlns="" id="{BCA10BD4-C7DE-4D09-A99F-13DB387052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622977" y="3167269"/>
            <a:ext cx="2330484" cy="3447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9C9996E4-CC00-4A79-96BE-AAF7C5117C92}"/>
              </a:ext>
            </a:extLst>
          </p:cNvPr>
          <p:cNvCxnSpPr>
            <a:cxnSpLocks/>
          </p:cNvCxnSpPr>
          <p:nvPr/>
        </p:nvCxnSpPr>
        <p:spPr>
          <a:xfrm flipV="1">
            <a:off x="2130180" y="3438726"/>
            <a:ext cx="0" cy="59966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65461268-EE37-491C-A76D-8467151DDF2E}"/>
              </a:ext>
            </a:extLst>
          </p:cNvPr>
          <p:cNvCxnSpPr/>
          <p:nvPr/>
        </p:nvCxnSpPr>
        <p:spPr>
          <a:xfrm>
            <a:off x="2130180" y="3438726"/>
            <a:ext cx="102041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ocadillo: ovalado 9">
            <a:extLst>
              <a:ext uri="{FF2B5EF4-FFF2-40B4-BE49-F238E27FC236}">
                <a16:creationId xmlns:a16="http://schemas.microsoft.com/office/drawing/2014/main" xmlns="" id="{1E4299CB-5695-409D-BEF2-4EBA0C3A1DBB}"/>
              </a:ext>
            </a:extLst>
          </p:cNvPr>
          <p:cNvSpPr/>
          <p:nvPr/>
        </p:nvSpPr>
        <p:spPr>
          <a:xfrm>
            <a:off x="3687526" y="1592611"/>
            <a:ext cx="5426977" cy="3643065"/>
          </a:xfrm>
          <a:prstGeom prst="wedgeEllipseCallout">
            <a:avLst>
              <a:gd name="adj1" fmla="val 66828"/>
              <a:gd name="adj2" fmla="val 38446"/>
            </a:avLst>
          </a:prstGeom>
          <a:solidFill>
            <a:srgbClr val="CF39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easy! 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</a:t>
            </a:r>
            <a:r>
              <a:rPr lang="en-GB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have to remember your times tables.</a:t>
            </a:r>
            <a:endParaRPr lang="es-MX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885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67F1EB-7930-4205-BB0C-3D07DEF75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Division</a:t>
            </a:r>
            <a:endParaRPr lang="es-MX" sz="8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638FEAE2-62BA-4F24-BAC2-78582C9162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flipH="1">
            <a:off x="590280" y="2218702"/>
            <a:ext cx="2008803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A8C4DD8-22E9-4C2D-9FDE-C8EA754A1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7167" y="2506662"/>
            <a:ext cx="5181600" cy="4351338"/>
          </a:xfrm>
        </p:spPr>
        <p:txBody>
          <a:bodyPr/>
          <a:lstStyle/>
          <a:p>
            <a:endParaRPr lang="en-GB" dirty="0"/>
          </a:p>
          <a:p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sz="9600" dirty="0"/>
              <a:t>6  30</a:t>
            </a:r>
          </a:p>
        </p:txBody>
      </p:sp>
      <p:sp>
        <p:nvSpPr>
          <p:cNvPr id="6" name="Bocadillo: ovalado 5">
            <a:extLst>
              <a:ext uri="{FF2B5EF4-FFF2-40B4-BE49-F238E27FC236}">
                <a16:creationId xmlns:a16="http://schemas.microsoft.com/office/drawing/2014/main" xmlns="" id="{806AA9B7-916D-4D33-946E-73FE9A8C8FA0}"/>
              </a:ext>
            </a:extLst>
          </p:cNvPr>
          <p:cNvSpPr/>
          <p:nvPr/>
        </p:nvSpPr>
        <p:spPr>
          <a:xfrm>
            <a:off x="2796209" y="1284385"/>
            <a:ext cx="5317435" cy="2716909"/>
          </a:xfrm>
          <a:prstGeom prst="wedgeEllipseCallout">
            <a:avLst>
              <a:gd name="adj1" fmla="val -58517"/>
              <a:gd name="adj2" fmla="val 64139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your turn! Solve the next division.</a:t>
            </a:r>
            <a:endParaRPr lang="es-MX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D6AC941F-C47B-44FC-8E57-BF637CDB419D}"/>
              </a:ext>
            </a:extLst>
          </p:cNvPr>
          <p:cNvCxnSpPr/>
          <p:nvPr/>
        </p:nvCxnSpPr>
        <p:spPr>
          <a:xfrm flipV="1">
            <a:off x="8743870" y="3977826"/>
            <a:ext cx="0" cy="116936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xmlns="" id="{CE29025B-1ED0-4651-882C-5575D1E039D2}"/>
              </a:ext>
            </a:extLst>
          </p:cNvPr>
          <p:cNvCxnSpPr/>
          <p:nvPr/>
        </p:nvCxnSpPr>
        <p:spPr>
          <a:xfrm>
            <a:off x="8714374" y="4000978"/>
            <a:ext cx="24516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7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118</Words>
  <Application>Microsoft Office PowerPoint</Application>
  <PresentationFormat>Panorámica</PresentationFormat>
  <Paragraphs>41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Division</vt:lpstr>
      <vt:lpstr>Division</vt:lpstr>
      <vt:lpstr>Division</vt:lpstr>
      <vt:lpstr>Division</vt:lpstr>
      <vt:lpstr>Division</vt:lpstr>
      <vt:lpstr>Division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Division</dc:title>
  <dc:creator>Letty Harper VS</dc:creator>
  <cp:lastModifiedBy>sergio velazquez garcia</cp:lastModifiedBy>
  <cp:revision>9</cp:revision>
  <dcterms:created xsi:type="dcterms:W3CDTF">2021-01-05T18:42:02Z</dcterms:created>
  <dcterms:modified xsi:type="dcterms:W3CDTF">2021-02-17T00:23:03Z</dcterms:modified>
</cp:coreProperties>
</file>