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93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5C18C591-5E14-4B32-8192-540468BD8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9C9088D5-6812-4F3B-A2FB-F50AE9BE86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985755F6-66F7-41F9-930C-2908122BC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ADF6D302-8E14-4FE3-8626-9D400AF09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2E9320F-8B42-4DD8-88D8-7526DD660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0253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3EC0B0-A83F-4638-ABEF-85DED64F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E5D83B91-14CD-4F45-BBF4-8C8B98D69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556AEC4-F0CE-424F-9913-BEB30E55C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39C160E6-459B-4B4C-A1D2-C0C21516A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391D3FA-05FC-46CF-958B-5CB830FE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1188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9CD2DAE9-DDA0-4166-A60F-2D9AA14747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C4CE8AA2-1AF5-4139-BEAE-3B34113F8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FC17A3BE-8503-436E-B92F-67BEA9ACD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8C3CBA6-5685-443A-A3A8-7B148DE30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FAC98CA-A077-41E6-9640-F49C60982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997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7139D1C-5732-40E5-9887-95044430E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3506C3E8-2EB5-4029-B827-3A7B9A5F7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B8F81C9-3B50-4C74-BA54-BCCDA4611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C697F68-7751-4ED4-BC97-77C41AB0B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53F26224-CD1B-4017-AA8B-B45CCEFC7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1449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7015F89-A793-40B5-B378-59A2FF4FD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8AAB96AD-8687-45F4-9723-4FB48F8E8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78F1F14-5233-4025-B6BC-A9399DB8E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98703BA-86B7-478F-87D3-2D6F8816D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B97EFB93-C47C-4096-AE83-807EDEA4B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469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9C6864-0783-46AE-AF1A-997F3266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BF39FE1-492F-43A2-9617-213A246F9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70B54C1-DD16-48EB-A806-223ED040D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7F7EFFC8-E87C-4AAF-BFF7-642A0177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1481DC6B-694C-4F76-B1D8-315F9242A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6C92929F-45FB-4506-A685-7E5FA7A05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1220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A8E8D2C-FE50-41B1-8793-EB8D595C2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A9ABEC58-4915-48EA-BF56-F415603724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56497B79-9979-47B2-8CAC-8FCDA6ED2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A0236C8E-6DF8-4BA7-9487-7F7497C79F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B3DD810E-6F2F-4960-BD73-0717289445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1150A1D6-1DCC-47A8-BF9B-6069501CF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822B60E1-FAFE-43F2-9912-194A3CC22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78336714-16DD-4871-9092-096F9CBD8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4212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D2476ECE-E48C-4BA3-B41C-DC29DAF89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67F9E7F0-C5C7-4769-9C0B-DFEC5A7D7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781740E0-9C2D-4CF6-A1DE-105557F9D3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FB325A8-C852-4E83-A55F-1258D661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087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8717B068-5137-4661-818D-B7C114355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2A7395BC-A269-4C24-9FD2-099C1CA7A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B4990B49-FA01-482A-B69A-6EC22F47F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3576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9580F4D-DD45-42DD-85E0-03A1523F2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B82D77B-1ED7-460D-9A1D-6782E3326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D21876B4-7A9B-4CB4-9DD5-CEFA60BAB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56D778D-262C-462A-BE1D-58F0E9200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42C8C0C5-B4B0-4FF1-8125-DB751DF8D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5D35E7B6-5AF3-4809-B5D7-DE71AD93D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553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DE7D5C4-5DFE-44B6-85E2-5757FE43E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9026ED93-3EAB-4D37-BFCA-ADD89B71B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99F75F4E-208C-4EB1-91E1-DCE2354AF5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3F96B718-AFE5-4919-BEE4-0725A3E46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F105247E-DCAF-46F9-AAB6-F4349B8F2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0C36543C-5476-47F3-8178-18954C13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2765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C743B5FB-7E93-4465-AC57-38937FCD9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21AB1205-865B-48A5-83B0-DFF4FEC8D6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961FB07-29BE-44ED-8791-233CE4012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5BD19C-A756-459E-9062-4532A03DC031}" type="datetimeFigureOut">
              <a:rPr lang="es-MX" smtClean="0"/>
              <a:t>19/02/2021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F939529-7C7D-40B9-A67E-A032413599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E0EDDB3-D4E7-437B-B235-6D4BBADD80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9617E-055C-441A-AD19-76FC2DCE201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5050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xmlns="" id="{8DE92097-E305-429C-9B55-FB487253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Symmetrical shapes</a:t>
            </a:r>
            <a:endParaRPr lang="es-MX" sz="8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xmlns="" id="{2327E24F-6013-4E04-9690-460E298A1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Corazón 5">
            <a:extLst>
              <a:ext uri="{FF2B5EF4-FFF2-40B4-BE49-F238E27FC236}">
                <a16:creationId xmlns:a16="http://schemas.microsoft.com/office/drawing/2014/main" xmlns="" id="{1FCDF634-5784-4069-A683-D04F74B65A01}"/>
              </a:ext>
            </a:extLst>
          </p:cNvPr>
          <p:cNvSpPr/>
          <p:nvPr/>
        </p:nvSpPr>
        <p:spPr>
          <a:xfrm>
            <a:off x="3703982" y="2265259"/>
            <a:ext cx="4784035" cy="3393420"/>
          </a:xfrm>
          <a:prstGeom prst="heart">
            <a:avLst/>
          </a:prstGeom>
          <a:solidFill>
            <a:schemeClr val="accent4"/>
          </a:solidFill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822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0F5EA1AB-4A3C-421F-8090-D40B8519B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b="1" dirty="0">
                <a:solidFill>
                  <a:schemeClr val="accent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Symmetrical shapes</a:t>
            </a:r>
            <a:endParaRPr lang="es-MX" sz="8000" dirty="0">
              <a:solidFill>
                <a:schemeClr val="accent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7BA83C54-DC47-4181-9911-743B841219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sz="3200" dirty="0">
              <a:solidFill>
                <a:srgbClr val="202124"/>
              </a:solidFill>
            </a:endParaRPr>
          </a:p>
          <a:p>
            <a:pPr marL="0" indent="0" algn="just">
              <a:buNone/>
            </a:pPr>
            <a:r>
              <a:rPr lang="en-US" sz="4000" i="0" dirty="0">
                <a:solidFill>
                  <a:srgbClr val="202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 shape has symmetry</a:t>
            </a:r>
            <a:r>
              <a:rPr lang="en-US" sz="4000" i="0">
                <a:solidFill>
                  <a:srgbClr val="202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en-US" sz="4000" i="0" smtClean="0">
              <a:solidFill>
                <a:srgbClr val="20212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n-US" sz="4000" i="0" smtClean="0">
                <a:solidFill>
                  <a:srgbClr val="202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sz="4000" i="0" dirty="0">
                <a:solidFill>
                  <a:srgbClr val="20212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central dividing line can be drawn on it, to show that both sides of the shape are exactly the same.</a:t>
            </a:r>
            <a:endParaRPr lang="es-MX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5CB6D90-8F82-4611-823D-A776BB22AEF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Pentágono 4">
            <a:extLst>
              <a:ext uri="{FF2B5EF4-FFF2-40B4-BE49-F238E27FC236}">
                <a16:creationId xmlns:a16="http://schemas.microsoft.com/office/drawing/2014/main" xmlns="" id="{C6179619-5D75-45EF-90FD-AF980DBA8C0D}"/>
              </a:ext>
            </a:extLst>
          </p:cNvPr>
          <p:cNvSpPr/>
          <p:nvPr/>
        </p:nvSpPr>
        <p:spPr>
          <a:xfrm>
            <a:off x="6904382" y="2502245"/>
            <a:ext cx="3511827" cy="2772120"/>
          </a:xfrm>
          <a:prstGeom prst="pentagon">
            <a:avLst/>
          </a:prstGeom>
          <a:solidFill>
            <a:schemeClr val="accent2"/>
          </a:solidFill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D7059425-F0F7-4041-B9CF-8E30B5278CB8}"/>
              </a:ext>
            </a:extLst>
          </p:cNvPr>
          <p:cNvCxnSpPr>
            <a:cxnSpLocks/>
          </p:cNvCxnSpPr>
          <p:nvPr/>
        </p:nvCxnSpPr>
        <p:spPr>
          <a:xfrm>
            <a:off x="8660295" y="2160104"/>
            <a:ext cx="0" cy="3604592"/>
          </a:xfrm>
          <a:prstGeom prst="line">
            <a:avLst/>
          </a:prstGeom>
          <a:ln w="76200">
            <a:solidFill>
              <a:srgbClr val="FF0000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5504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010461B-BFE5-49B0-9130-B932353B7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chemeClr val="accent5">
                    <a:lumMod val="75000"/>
                  </a:schemeClr>
                </a:solidFill>
              </a:rPr>
              <a:t>Symmetrical shapes</a:t>
            </a:r>
            <a:endParaRPr lang="es-MX" sz="60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F9D97D5-00DC-4429-9F3C-00E4EAF322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380383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GB" sz="4400" dirty="0"/>
          </a:p>
          <a:p>
            <a:pPr marL="0" indent="0" algn="ctr">
              <a:buNone/>
            </a:pPr>
            <a:r>
              <a:rPr lang="en-GB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There </a:t>
            </a:r>
            <a:r>
              <a:rPr lang="en-GB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shapes that are not symmetrical.</a:t>
            </a:r>
            <a:endParaRPr lang="es-MX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895018C-E23B-49FB-9D79-BC76CA5555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5" name="Diagrama de flujo: documento 4">
            <a:extLst>
              <a:ext uri="{FF2B5EF4-FFF2-40B4-BE49-F238E27FC236}">
                <a16:creationId xmlns:a16="http://schemas.microsoft.com/office/drawing/2014/main" xmlns="" id="{F5CF441D-B8AD-4E10-AF1E-4196BFEAB2FA}"/>
              </a:ext>
            </a:extLst>
          </p:cNvPr>
          <p:cNvSpPr/>
          <p:nvPr/>
        </p:nvSpPr>
        <p:spPr>
          <a:xfrm>
            <a:off x="7307931" y="2796209"/>
            <a:ext cx="3551583" cy="2756452"/>
          </a:xfrm>
          <a:prstGeom prst="flowChartDocument">
            <a:avLst/>
          </a:prstGeom>
          <a:solidFill>
            <a:schemeClr val="accent2"/>
          </a:solidFill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xmlns="" id="{D68B0DCC-5448-4BDB-9F15-2B2C0C141F86}"/>
              </a:ext>
            </a:extLst>
          </p:cNvPr>
          <p:cNvCxnSpPr/>
          <p:nvPr/>
        </p:nvCxnSpPr>
        <p:spPr>
          <a:xfrm>
            <a:off x="9081151" y="2186609"/>
            <a:ext cx="0" cy="3869634"/>
          </a:xfrm>
          <a:prstGeom prst="line">
            <a:avLst/>
          </a:prstGeom>
          <a:ln w="7620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013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010461B-BFE5-49B0-9130-B932353B7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Symmetrical shapes</a:t>
            </a:r>
            <a:endParaRPr lang="es-MX" sz="8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9F9D97D5-00DC-4429-9F3C-00E4EAF3224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GB" sz="4400" dirty="0"/>
          </a:p>
          <a:p>
            <a:pPr marL="0" indent="0" algn="ctr">
              <a:buNone/>
            </a:pPr>
            <a:r>
              <a:rPr lang="en-GB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Look at this shape. Is it symmetrical? How many lines of symmetry can you draw on it?</a:t>
            </a:r>
            <a:endParaRPr lang="es-MX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895018C-E23B-49FB-9D79-BC76CA5555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6" name="Diagrama de flujo: entrada manual 5">
            <a:extLst>
              <a:ext uri="{FF2B5EF4-FFF2-40B4-BE49-F238E27FC236}">
                <a16:creationId xmlns:a16="http://schemas.microsoft.com/office/drawing/2014/main" xmlns="" id="{BD42C0F0-95E8-485B-87D7-B2C213D49E76}"/>
              </a:ext>
            </a:extLst>
          </p:cNvPr>
          <p:cNvSpPr/>
          <p:nvPr/>
        </p:nvSpPr>
        <p:spPr>
          <a:xfrm>
            <a:off x="7106478" y="2901364"/>
            <a:ext cx="3313043" cy="2199860"/>
          </a:xfrm>
          <a:prstGeom prst="flowChartManualInput">
            <a:avLst/>
          </a:prstGeom>
          <a:solidFill>
            <a:schemeClr val="accent2"/>
          </a:solidFill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2070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010461B-BFE5-49B0-9130-B932353B7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Symmetrical shapes</a:t>
            </a:r>
            <a:endParaRPr lang="es-MX" sz="8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xmlns="" id="{D3474D3B-6F2B-4FA0-9A64-31F3E9F695A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15421" y="3410465"/>
            <a:ext cx="2590011" cy="308240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895018C-E23B-49FB-9D79-BC76CA5555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6" name="Diagrama de flujo: entrada manual 5">
            <a:extLst>
              <a:ext uri="{FF2B5EF4-FFF2-40B4-BE49-F238E27FC236}">
                <a16:creationId xmlns:a16="http://schemas.microsoft.com/office/drawing/2014/main" xmlns="" id="{BD42C0F0-95E8-485B-87D7-B2C213D49E76}"/>
              </a:ext>
            </a:extLst>
          </p:cNvPr>
          <p:cNvSpPr/>
          <p:nvPr/>
        </p:nvSpPr>
        <p:spPr>
          <a:xfrm>
            <a:off x="8040757" y="4112040"/>
            <a:ext cx="3313043" cy="2199860"/>
          </a:xfrm>
          <a:prstGeom prst="flowChartManualInput">
            <a:avLst/>
          </a:prstGeom>
          <a:solidFill>
            <a:schemeClr val="accent2"/>
          </a:solidFill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Bocadillo: ovalado 6">
            <a:extLst>
              <a:ext uri="{FF2B5EF4-FFF2-40B4-BE49-F238E27FC236}">
                <a16:creationId xmlns:a16="http://schemas.microsoft.com/office/drawing/2014/main" xmlns="" id="{4B3BEBE2-C86A-4ECE-88F0-DB8426B54974}"/>
              </a:ext>
            </a:extLst>
          </p:cNvPr>
          <p:cNvSpPr/>
          <p:nvPr/>
        </p:nvSpPr>
        <p:spPr>
          <a:xfrm>
            <a:off x="3086901" y="1690688"/>
            <a:ext cx="6170597" cy="2895246"/>
          </a:xfrm>
          <a:prstGeom prst="wedgeEllipseCallout">
            <a:avLst>
              <a:gd name="adj1" fmla="val -62078"/>
              <a:gd name="adj2" fmla="val 76194"/>
            </a:avLst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are right! This shape is not symmetrical. If you draw a line and fold the shape its halves are not the same.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870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010461B-BFE5-49B0-9130-B932353B7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8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Symmetrical</a:t>
            </a:r>
            <a:r>
              <a:rPr lang="en-GB" sz="60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8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shapes</a:t>
            </a:r>
            <a:endParaRPr lang="es-MX" sz="6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0895018C-E23B-49FB-9D79-BC76CA55559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pic>
        <p:nvPicPr>
          <p:cNvPr id="9" name="Marcador de contenido 8">
            <a:extLst>
              <a:ext uri="{FF2B5EF4-FFF2-40B4-BE49-F238E27FC236}">
                <a16:creationId xmlns:a16="http://schemas.microsoft.com/office/drawing/2014/main" xmlns="" id="{4B371389-1D49-4339-800B-863314C0FF6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flipH="1">
            <a:off x="319929" y="3227971"/>
            <a:ext cx="1959445" cy="340725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0" name="Bocadillo: ovalado 9">
            <a:extLst>
              <a:ext uri="{FF2B5EF4-FFF2-40B4-BE49-F238E27FC236}">
                <a16:creationId xmlns:a16="http://schemas.microsoft.com/office/drawing/2014/main" xmlns="" id="{CB82AF30-3D7E-493D-8C91-0F03BDC79163}"/>
              </a:ext>
            </a:extLst>
          </p:cNvPr>
          <p:cNvSpPr/>
          <p:nvPr/>
        </p:nvSpPr>
        <p:spPr>
          <a:xfrm>
            <a:off x="2462928" y="1847395"/>
            <a:ext cx="5805093" cy="2083156"/>
          </a:xfrm>
          <a:prstGeom prst="wedgeEllipseCallout">
            <a:avLst>
              <a:gd name="adj1" fmla="val -61541"/>
              <a:gd name="adj2" fmla="val 717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about this shape? How many lines of symmetry can you draw on it?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Hexágono 10">
            <a:extLst>
              <a:ext uri="{FF2B5EF4-FFF2-40B4-BE49-F238E27FC236}">
                <a16:creationId xmlns:a16="http://schemas.microsoft.com/office/drawing/2014/main" xmlns="" id="{EC1D7C66-430E-49EA-87E8-83B4FF4DF47C}"/>
              </a:ext>
            </a:extLst>
          </p:cNvPr>
          <p:cNvSpPr/>
          <p:nvPr/>
        </p:nvSpPr>
        <p:spPr>
          <a:xfrm>
            <a:off x="8137797" y="3813342"/>
            <a:ext cx="2994991" cy="2385391"/>
          </a:xfrm>
          <a:prstGeom prst="hexagon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3166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920F20-FCB6-4C04-BB02-06952C54E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n-GB" sz="80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Symmetrical shapes</a:t>
            </a:r>
            <a:endParaRPr lang="es-MX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xmlns="" id="{9CCEDE7E-1788-4B0F-A7AD-72465E48AD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9176" y="3008671"/>
            <a:ext cx="4539917" cy="36261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Bocadillo: ovalado 4">
            <a:extLst>
              <a:ext uri="{FF2B5EF4-FFF2-40B4-BE49-F238E27FC236}">
                <a16:creationId xmlns:a16="http://schemas.microsoft.com/office/drawing/2014/main" xmlns="" id="{4B8FA7DB-1687-4648-8D4E-2B3987828257}"/>
              </a:ext>
            </a:extLst>
          </p:cNvPr>
          <p:cNvSpPr/>
          <p:nvPr/>
        </p:nvSpPr>
        <p:spPr>
          <a:xfrm>
            <a:off x="4498258" y="1529343"/>
            <a:ext cx="6312310" cy="2958655"/>
          </a:xfrm>
          <a:prstGeom prst="wedgeEllipseCallout">
            <a:avLst>
              <a:gd name="adj1" fmla="val -61390"/>
              <a:gd name="adj2" fmla="val 50636"/>
            </a:avLst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Share your answer with your teacher and go to pages 60 &amp; 61.</a:t>
            </a:r>
            <a:endParaRPr lang="es-MX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5357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99</Words>
  <Application>Microsoft Office PowerPoint</Application>
  <PresentationFormat>Panorámica</PresentationFormat>
  <Paragraphs>17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Symmetrical shapes</vt:lpstr>
      <vt:lpstr>Symmetrical shapes</vt:lpstr>
      <vt:lpstr>Symmetrical shapes</vt:lpstr>
      <vt:lpstr>Symmetrical shapes</vt:lpstr>
      <vt:lpstr>Symmetrical shapes</vt:lpstr>
      <vt:lpstr>Symmetrical shapes</vt:lpstr>
      <vt:lpstr>Symmetrical shapes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Letty Harper VS</dc:creator>
  <cp:lastModifiedBy>sergio velazquez garcia</cp:lastModifiedBy>
  <cp:revision>10</cp:revision>
  <dcterms:created xsi:type="dcterms:W3CDTF">2021-01-07T18:15:08Z</dcterms:created>
  <dcterms:modified xsi:type="dcterms:W3CDTF">2021-02-19T20:06:26Z</dcterms:modified>
</cp:coreProperties>
</file>