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8" r:id="rId3"/>
    <p:sldId id="262" r:id="rId4"/>
    <p:sldId id="260" r:id="rId5"/>
    <p:sldId id="257" r:id="rId6"/>
    <p:sldId id="263" r:id="rId7"/>
    <p:sldId id="261" r:id="rId8"/>
    <p:sldId id="259" r:id="rId9"/>
    <p:sldId id="258" r:id="rId10"/>
    <p:sldId id="269" r:id="rId11"/>
    <p:sldId id="27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0073FB"/>
    <a:srgbClr val="66FF66"/>
    <a:srgbClr val="3494BA"/>
    <a:srgbClr val="22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48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93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1282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48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1375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00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21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55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63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81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36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9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22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666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25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5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October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1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86569A-C724-4D7D-B44F-B56FB976E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0B6805-1147-4A15-B49C-2E70F8C7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1990" y="228600"/>
            <a:ext cx="2138628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0B516CE-98FB-41C5-81B8-6031BCEE9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989231B-4916-41CF-9717-7DD928777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C0910B3-AA07-4255-AE33-CDBE8AF92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B737C76-35E3-4559-B863-0B98EDF96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D68BF9A-5CCE-4395-B83B-ADAC48A7B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CC39A02-B612-479B-8E48-8BD3E3E2E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44455F1-071F-4CCC-A5D2-79225370A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682E1A3-3CF6-4AC5-8219-9EF14A9AB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680E4F9-8790-41DA-86A5-A205C753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8D680EE-B12C-44EA-8BA5-E594EC836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D32243F-16C4-4D64-A6BB-CD01F843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4CEB1F4-0221-4774-9931-057CD5D83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9B9FD1-26F5-4B9D-8A28-927874EE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92412" y="-30"/>
            <a:ext cx="176750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9263ACF-6794-47C6-8CFC-EB1976B7C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05AB60C-DDD4-4E22-80CC-777E58F78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F8316ADF-C7BE-4371-91AD-87CAE4A72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458B0CD4-09E8-4DA0-8BEB-E91F245D6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87FE5A0-5FE7-42DD-BABA-1595F26D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63A9D305-4CB8-4DD2-BDB9-731406B1D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293592B-70C6-4C75-938A-3953A6CBC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7960480-C65B-48FD-80AB-4E74BB7B6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10C428C1-C95C-4B83-B6C1-9450A848E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4098836-FF23-47C7-BC9C-86B35C1C0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57BFDA54-87AD-4359-93B5-BCBC7BB62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DEB6E245-AD39-4349-8DC1-37AC9E7A1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1E89FD1-0D74-8286-A21F-86509FD11876}"/>
              </a:ext>
            </a:extLst>
          </p:cNvPr>
          <p:cNvSpPr txBox="1"/>
          <p:nvPr/>
        </p:nvSpPr>
        <p:spPr>
          <a:xfrm>
            <a:off x="4628601" y="798057"/>
            <a:ext cx="4382641" cy="180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8575">
                  <a:solidFill>
                    <a:srgbClr val="FF6600"/>
                  </a:solidFill>
                </a:ln>
                <a:solidFill>
                  <a:srgbClr val="00FF00"/>
                </a:solidFill>
                <a:latin typeface="+mj-lt"/>
                <a:ea typeface="+mj-ea"/>
                <a:cs typeface="+mj-cs"/>
              </a:rPr>
              <a:t>On prompt talking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6820E0-28DF-483A-6DF5-22B519DA39D3}"/>
              </a:ext>
            </a:extLst>
          </p:cNvPr>
          <p:cNvSpPr txBox="1"/>
          <p:nvPr/>
        </p:nvSpPr>
        <p:spPr>
          <a:xfrm>
            <a:off x="4843547" y="2829428"/>
            <a:ext cx="3952748" cy="45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ln>
                  <a:solidFill>
                    <a:srgbClr val="22363C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LANGUAGE ADVENTURE :)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57EEC5-ED8E-4659-B8F6-2740088B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n 2" descr="Una mujer con una corona de flores en una mesa&#10;&#10;Descripción generada automáticamente con confianza media">
            <a:extLst>
              <a:ext uri="{FF2B5EF4-FFF2-40B4-BE49-F238E27FC236}">
                <a16:creationId xmlns:a16="http://schemas.microsoft.com/office/drawing/2014/main" id="{BC5486F6-43A5-953E-1899-5E607640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5578"/>
          <a:stretch/>
        </p:blipFill>
        <p:spPr>
          <a:xfrm>
            <a:off x="20" y="10"/>
            <a:ext cx="4575282" cy="3433196"/>
          </a:xfrm>
          <a:prstGeom prst="rect">
            <a:avLst/>
          </a:prstGeom>
        </p:spPr>
      </p:pic>
      <p:sp>
        <p:nvSpPr>
          <p:cNvPr id="47" name="Freeform 67">
            <a:extLst>
              <a:ext uri="{FF2B5EF4-FFF2-40B4-BE49-F238E27FC236}">
                <a16:creationId xmlns:a16="http://schemas.microsoft.com/office/drawing/2014/main" id="{C25F1316-6F0F-4739-BF4A-B28587DA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74286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51D5F180-4E7A-44AB-8BFE-D4BF77E61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7" r="3" b="250"/>
          <a:stretch/>
        </p:blipFill>
        <p:spPr>
          <a:xfrm>
            <a:off x="826397" y="3916663"/>
            <a:ext cx="2693404" cy="244616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74E56D-C034-47C1-9A4C-701F67851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6234"/>
            <a:ext cx="46694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149B82-7FEA-4DA2-9136-9820AB54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9" r="12483" b="-2"/>
          <a:stretch/>
        </p:blipFill>
        <p:spPr>
          <a:xfrm>
            <a:off x="20" y="1731"/>
            <a:ext cx="3491867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90712" y="228600"/>
            <a:ext cx="2138628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1134" y="-30"/>
            <a:ext cx="176750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2AD716-37CD-8FEF-B767-200A594CE30A}"/>
              </a:ext>
            </a:extLst>
          </p:cNvPr>
          <p:cNvSpPr txBox="1"/>
          <p:nvPr/>
        </p:nvSpPr>
        <p:spPr>
          <a:xfrm>
            <a:off x="3956008" y="2262128"/>
            <a:ext cx="4774693" cy="3070064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prefer healthy food to junk food because…</a:t>
            </a:r>
            <a:endParaRPr lang="en-US" sz="4000" b="1" cap="all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5486F6-43A5-953E-1899-5E607640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79" y="2882388"/>
            <a:ext cx="5572638" cy="37023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E89FD1-0D74-8286-A21F-86509FD11876}"/>
              </a:ext>
            </a:extLst>
          </p:cNvPr>
          <p:cNvSpPr txBox="1"/>
          <p:nvPr/>
        </p:nvSpPr>
        <p:spPr>
          <a:xfrm>
            <a:off x="215484" y="149819"/>
            <a:ext cx="8713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ln w="28575">
                  <a:solidFill>
                    <a:srgbClr val="FF6600"/>
                  </a:solidFill>
                </a:ln>
                <a:solidFill>
                  <a:srgbClr val="00FF00"/>
                </a:solidFill>
              </a:rPr>
              <a:t>Nice on prompt talking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05151-600E-83BA-480E-50B9F36BE87C}"/>
              </a:ext>
            </a:extLst>
          </p:cNvPr>
          <p:cNvSpPr txBox="1"/>
          <p:nvPr/>
        </p:nvSpPr>
        <p:spPr>
          <a:xfrm>
            <a:off x="4351861" y="2967335"/>
            <a:ext cx="317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ln w="28575">
                  <a:solidFill>
                    <a:srgbClr val="FF6600"/>
                  </a:solidFill>
                </a:ln>
                <a:solidFill>
                  <a:srgbClr val="00FF00"/>
                </a:solidFill>
              </a:rPr>
              <a:t>Thanks!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D2FB90B2-A864-2CE8-7C80-AC830F5A8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" y="4363282"/>
            <a:ext cx="815473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30"/>
            <a:ext cx="176750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A337B9A-DE2D-4671-B699-5EDA7354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CF28C1A-9F7B-4720-A4CA-0CE009A2B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BAA51E-6EB3-43D8-B684-013962D0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057F44-2580-06CA-9C32-B3B7BA914F4C}"/>
              </a:ext>
            </a:extLst>
          </p:cNvPr>
          <p:cNvSpPr txBox="1"/>
          <p:nvPr/>
        </p:nvSpPr>
        <p:spPr>
          <a:xfrm>
            <a:off x="405527" y="1235650"/>
            <a:ext cx="2834152" cy="3839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spc="15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My favourite dessert is …</a:t>
            </a:r>
          </a:p>
          <a:p>
            <a:pPr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spc="15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because … </a:t>
            </a:r>
            <a:endParaRPr lang="en-US" sz="4000" b="1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9F43B5-7F19-A43E-88BF-062FDB58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3280" r="22169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4B15D80B-A9A1-4F4D-B3AC-DD5C0EE5F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C27753-CA20-B0CF-53CB-B7F8E8CA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t="74" r="14770" b="-74"/>
          <a:stretch/>
        </p:blipFill>
        <p:spPr>
          <a:xfrm>
            <a:off x="4234868" y="967417"/>
            <a:ext cx="4142630" cy="49304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5AE402-4F6E-06DD-4C69-0A24E94B6681}"/>
              </a:ext>
            </a:extLst>
          </p:cNvPr>
          <p:cNvSpPr txBox="1"/>
          <p:nvPr/>
        </p:nvSpPr>
        <p:spPr>
          <a:xfrm>
            <a:off x="240201" y="1816242"/>
            <a:ext cx="3814964" cy="32255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4000" b="1" dirty="0">
                <a:latin typeface="+mj-lt"/>
                <a:ea typeface="+mj-ea"/>
                <a:cs typeface="+mj-cs"/>
              </a:rPr>
              <a:t>While drinking ________ on a cold day, I enjoy … </a:t>
            </a:r>
          </a:p>
        </p:txBody>
      </p:sp>
    </p:spTree>
    <p:extLst>
      <p:ext uri="{BB962C8B-B14F-4D97-AF65-F5344CB8AC3E}">
        <p14:creationId xmlns:p14="http://schemas.microsoft.com/office/powerpoint/2010/main" val="30175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4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996428-3640-0AC4-1D0A-3AAB9566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r="1292"/>
          <a:stretch/>
        </p:blipFill>
        <p:spPr>
          <a:xfrm>
            <a:off x="-6618" y="10"/>
            <a:ext cx="9143999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C6CE4D-C445-B58C-7094-A3EFA9A06FF7}"/>
              </a:ext>
            </a:extLst>
          </p:cNvPr>
          <p:cNvSpPr txBox="1"/>
          <p:nvPr/>
        </p:nvSpPr>
        <p:spPr>
          <a:xfrm>
            <a:off x="363577" y="4557010"/>
            <a:ext cx="8403607" cy="2083634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algn="ctr">
              <a:spcBef>
                <a:spcPts val="1000"/>
              </a:spcBef>
              <a:buClr>
                <a:srgbClr val="D2922A"/>
              </a:buClr>
              <a:buFont typeface="Wingdings 3" charset="2"/>
              <a:buChar char=""/>
            </a:pP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favourite fried food is …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but I prefer ________ to be healthy. </a:t>
            </a:r>
            <a:endParaRPr lang="en-US" sz="40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3464657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2AD716-37CD-8FEF-B767-200A594CE30A}"/>
              </a:ext>
            </a:extLst>
          </p:cNvPr>
          <p:cNvSpPr txBox="1"/>
          <p:nvPr/>
        </p:nvSpPr>
        <p:spPr>
          <a:xfrm>
            <a:off x="217702" y="546831"/>
            <a:ext cx="3101183" cy="5758803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mom just let me eat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 once per month. I regularly eat ________ because…</a:t>
            </a:r>
            <a:endParaRPr lang="en-US" sz="36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5ED861-DEEF-F0F0-99AF-79771629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22529" b="-2"/>
          <a:stretch/>
        </p:blipFill>
        <p:spPr>
          <a:xfrm>
            <a:off x="3464657" y="4748"/>
            <a:ext cx="5679343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057F44-2580-06CA-9C32-B3B7BA914F4C}"/>
              </a:ext>
            </a:extLst>
          </p:cNvPr>
          <p:cNvSpPr txBox="1"/>
          <p:nvPr/>
        </p:nvSpPr>
        <p:spPr>
          <a:xfrm>
            <a:off x="4333460" y="871520"/>
            <a:ext cx="4550493" cy="51149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 defTabSz="914400">
              <a:lnSpc>
                <a:spcPct val="8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>
                <a:latin typeface="+mj-lt"/>
                <a:ea typeface="+mj-ea"/>
                <a:cs typeface="+mj-cs"/>
              </a:rPr>
              <a:t>When I hang out with my friends, we usually eat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</a:t>
            </a:r>
            <a:r>
              <a:rPr lang="en-US" sz="4000" b="1" spc="150" dirty="0">
                <a:latin typeface="+mj-lt"/>
                <a:ea typeface="+mj-ea"/>
                <a:cs typeface="+mj-cs"/>
              </a:rPr>
              <a:t>, we really enjoy…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898E4B-2199-CE12-D80D-396A9276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r="28748"/>
          <a:stretch/>
        </p:blipFill>
        <p:spPr>
          <a:xfrm>
            <a:off x="475706" y="598634"/>
            <a:ext cx="3638356" cy="56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211809-62B1-F959-79BF-3B795BE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r="585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DFB4B1-04E3-D414-F6AD-2AFB6E2A1722}"/>
              </a:ext>
            </a:extLst>
          </p:cNvPr>
          <p:cNvSpPr txBox="1"/>
          <p:nvPr/>
        </p:nvSpPr>
        <p:spPr>
          <a:xfrm>
            <a:off x="298991" y="298174"/>
            <a:ext cx="3226087" cy="1962150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/>
              <a:t>For dessert, I always order…</a:t>
            </a:r>
          </a:p>
        </p:txBody>
      </p:sp>
    </p:spTree>
    <p:extLst>
      <p:ext uri="{BB962C8B-B14F-4D97-AF65-F5344CB8AC3E}">
        <p14:creationId xmlns:p14="http://schemas.microsoft.com/office/powerpoint/2010/main" val="9071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1D84AD-8604-4343-A948-80F0D3C1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085E8B-B8F4-4CA6-A58B-955E308A0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2C78D7-B02F-B5DD-E3B7-C4D1E26D449E}"/>
              </a:ext>
            </a:extLst>
          </p:cNvPr>
          <p:cNvSpPr txBox="1"/>
          <p:nvPr/>
        </p:nvSpPr>
        <p:spPr>
          <a:xfrm>
            <a:off x="193870" y="958334"/>
            <a:ext cx="3848043" cy="4817137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weekends,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go to … with my family, and we frequently eat...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682C1E-D020-B8A3-24A2-E098D3E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t="1" r="13711" b="1"/>
          <a:stretch/>
        </p:blipFill>
        <p:spPr>
          <a:xfrm>
            <a:off x="4041913" y="1017664"/>
            <a:ext cx="4782665" cy="4817137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CC2EFF45-08D9-428D-9095-04102023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ADC0C0-DA6D-B6EF-0011-20353FFE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844F99-0B02-115B-360B-DAD28DE932E3}"/>
              </a:ext>
            </a:extLst>
          </p:cNvPr>
          <p:cNvSpPr txBox="1"/>
          <p:nvPr/>
        </p:nvSpPr>
        <p:spPr>
          <a:xfrm>
            <a:off x="3630620" y="159026"/>
            <a:ext cx="5513380" cy="21379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800" b="1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love baking … with my sister, she is always …</a:t>
            </a:r>
            <a:endParaRPr lang="en-US" sz="4800" b="1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3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836</TotalTime>
  <Words>121</Words>
  <Application>Microsoft Office PowerPoint</Application>
  <PresentationFormat>Carta (216 x 279 mm)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ST</dc:creator>
  <cp:lastModifiedBy>Sergio</cp:lastModifiedBy>
  <cp:revision>16</cp:revision>
  <dcterms:created xsi:type="dcterms:W3CDTF">2022-08-30T23:20:54Z</dcterms:created>
  <dcterms:modified xsi:type="dcterms:W3CDTF">2022-10-22T19:33:43Z</dcterms:modified>
</cp:coreProperties>
</file>