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8" r:id="rId1"/>
  </p:sldMasterIdLst>
  <p:sldIdLst>
    <p:sldId id="271" r:id="rId2"/>
    <p:sldId id="261" r:id="rId3"/>
    <p:sldId id="263" r:id="rId4"/>
    <p:sldId id="257" r:id="rId5"/>
    <p:sldId id="258" r:id="rId6"/>
    <p:sldId id="259" r:id="rId7"/>
    <p:sldId id="260" r:id="rId8"/>
    <p:sldId id="262" r:id="rId9"/>
    <p:sldId id="269" r:id="rId10"/>
    <p:sldId id="268" r:id="rId11"/>
    <p:sldId id="270" r:id="rId12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9F5"/>
    <a:srgbClr val="00FF00"/>
    <a:srgbClr val="E5F7F2"/>
    <a:srgbClr val="66FF66"/>
    <a:srgbClr val="0073FB"/>
    <a:srgbClr val="341D22"/>
    <a:srgbClr val="993300"/>
    <a:srgbClr val="FF6600"/>
    <a:srgbClr val="3494BA"/>
    <a:srgbClr val="2236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12" autoAdjust="0"/>
    <p:restoredTop sz="94660"/>
  </p:normalViewPr>
  <p:slideViewPr>
    <p:cSldViewPr snapToGrid="0">
      <p:cViewPr>
        <p:scale>
          <a:sx n="80" d="100"/>
          <a:sy n="80" d="100"/>
        </p:scale>
        <p:origin x="-1579" y="-2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Wednesday, July 26,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12484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Wednesday, July 26,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13938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Wednesday, July 26,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2412822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Wednesday, July 26, 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73486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Wednesday, July 26, 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7613753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Wednesday, July 26, 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30007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Wednesday, July 26,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11219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Wednesday, July 26,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27558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Wednesday, July 26,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25630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Wednesday, July 26,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17815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Wednesday, July 26, 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12367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Wednesday, July 26, 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8492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Wednesday, July 26, 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51226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Wednesday, July 26, 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56666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Wednesday, July 26, 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59257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Wednesday, July 26, 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78544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-318"/>
            <a:ext cx="1952272" cy="6853571"/>
            <a:chOff x="6627813" y="195220"/>
            <a:chExt cx="1952625" cy="5678531"/>
          </a:xfrm>
          <a:solidFill>
            <a:schemeClr val="accent1"/>
          </a:solidFill>
        </p:grpSpPr>
        <p:sp>
          <p:nvSpPr>
            <p:cNvPr id="50" name="Freeform 27"/>
            <p:cNvSpPr/>
            <p:nvPr/>
          </p:nvSpPr>
          <p:spPr bwMode="auto">
            <a:xfrm>
              <a:off x="6627813" y="19522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CB39B-5F4C-4A7E-9BE3-AAFD45576D16}" type="datetime2">
              <a:rPr lang="en-US" smtClean="0"/>
              <a:t>Wednesday, July 26,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9116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  <p:sldLayoutId id="2147483824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xmlns="" id="{6686569A-C724-4D7D-B44F-B56FB976E4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786"/>
            <a:ext cx="9144000" cy="68540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500B6805-1147-4A15-B49C-2E70F8C74A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571990" y="228600"/>
            <a:ext cx="2138628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xmlns="" id="{E0B516CE-98FB-41C5-81B8-6031BCEE97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xmlns="" id="{1989231B-4916-41CF-9717-7DD92877726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xmlns="" id="{1C0910B3-AA07-4255-AE33-CDBE8AF921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xmlns="" id="{0B737C76-35E3-4559-B863-0B98EDF961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xmlns="" id="{DD68BF9A-5CCE-4395-B83B-ADAC48A7B0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xmlns="" id="{DCC39A02-B612-479B-8E48-8BD3E3E2ED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xmlns="" id="{844455F1-071F-4CCC-A5D2-79225370A1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xmlns="" id="{E682E1A3-3CF6-4AC5-8219-9EF14A9AB50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xmlns="" id="{E680E4F9-8790-41DA-86A5-A205C753818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xmlns="" id="{D8D680EE-B12C-44EA-8BA5-E594EC836E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xmlns="" id="{CD32243F-16C4-4D64-A6BB-CD01F8433B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xmlns="" id="{64CEB1F4-0221-4774-9931-057CD5D83D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209B9FD1-26F5-4B9D-8A28-927874EE21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592412" y="-30"/>
            <a:ext cx="176750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xmlns="" id="{D9263ACF-6794-47C6-8CFC-EB1976B7CC7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28">
              <a:extLst>
                <a:ext uri="{FF2B5EF4-FFF2-40B4-BE49-F238E27FC236}">
                  <a16:creationId xmlns:a16="http://schemas.microsoft.com/office/drawing/2014/main" xmlns="" id="{605AB60C-DDD4-4E22-80CC-777E58F785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xmlns="" id="{F8316ADF-C7BE-4371-91AD-87CAE4A72B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xmlns="" id="{458B0CD4-09E8-4DA0-8BEB-E91F245D6A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reeform 31">
              <a:extLst>
                <a:ext uri="{FF2B5EF4-FFF2-40B4-BE49-F238E27FC236}">
                  <a16:creationId xmlns:a16="http://schemas.microsoft.com/office/drawing/2014/main" xmlns="" id="{D87FE5A0-5FE7-42DD-BABA-1595F26D2C8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eform 32">
              <a:extLst>
                <a:ext uri="{FF2B5EF4-FFF2-40B4-BE49-F238E27FC236}">
                  <a16:creationId xmlns:a16="http://schemas.microsoft.com/office/drawing/2014/main" xmlns="" id="{63A9D305-4CB8-4DD2-BDB9-731406B1D27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eform 33">
              <a:extLst>
                <a:ext uri="{FF2B5EF4-FFF2-40B4-BE49-F238E27FC236}">
                  <a16:creationId xmlns:a16="http://schemas.microsoft.com/office/drawing/2014/main" xmlns="" id="{2293592B-70C6-4C75-938A-3953A6CBCDE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xmlns="" id="{E7960480-C65B-48FD-80AB-4E74BB7B6D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0" name="Freeform 35">
              <a:extLst>
                <a:ext uri="{FF2B5EF4-FFF2-40B4-BE49-F238E27FC236}">
                  <a16:creationId xmlns:a16="http://schemas.microsoft.com/office/drawing/2014/main" xmlns="" id="{10C428C1-C95C-4B83-B6C1-9450A848E34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1" name="Freeform 36">
              <a:extLst>
                <a:ext uri="{FF2B5EF4-FFF2-40B4-BE49-F238E27FC236}">
                  <a16:creationId xmlns:a16="http://schemas.microsoft.com/office/drawing/2014/main" xmlns="" id="{D4098836-FF23-47C7-BC9C-86B35C1C04F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2" name="Freeform 37">
              <a:extLst>
                <a:ext uri="{FF2B5EF4-FFF2-40B4-BE49-F238E27FC236}">
                  <a16:creationId xmlns:a16="http://schemas.microsoft.com/office/drawing/2014/main" xmlns="" id="{57BFDA54-87AD-4359-93B5-BCBC7BB628E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3" name="Freeform 38">
              <a:extLst>
                <a:ext uri="{FF2B5EF4-FFF2-40B4-BE49-F238E27FC236}">
                  <a16:creationId xmlns:a16="http://schemas.microsoft.com/office/drawing/2014/main" xmlns="" id="{DEB6E245-AD39-4349-8DC1-37AC9E7A129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C1E89FD1-0D74-8286-A21F-86509FD11876}"/>
              </a:ext>
            </a:extLst>
          </p:cNvPr>
          <p:cNvSpPr txBox="1"/>
          <p:nvPr/>
        </p:nvSpPr>
        <p:spPr>
          <a:xfrm>
            <a:off x="101238" y="380469"/>
            <a:ext cx="4382641" cy="18043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ln w="28575">
                  <a:solidFill>
                    <a:srgbClr val="FFFF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On prompt talking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0B6820E0-28DF-483A-6DF5-22B519DA39D3}"/>
              </a:ext>
            </a:extLst>
          </p:cNvPr>
          <p:cNvSpPr txBox="1"/>
          <p:nvPr/>
        </p:nvSpPr>
        <p:spPr>
          <a:xfrm>
            <a:off x="316184" y="2411840"/>
            <a:ext cx="3952748" cy="45147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</a:pPr>
            <a:r>
              <a:rPr lang="en-US" sz="2400" b="1" dirty="0">
                <a:ln>
                  <a:solidFill>
                    <a:srgbClr val="22363C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LANGUAGE ADVENTURE :)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7157EEC5-ED8E-4659-B8F6-2740088BCA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72000" y="0"/>
            <a:ext cx="13716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7" name="Freeform 67">
            <a:extLst>
              <a:ext uri="{FF2B5EF4-FFF2-40B4-BE49-F238E27FC236}">
                <a16:creationId xmlns:a16="http://schemas.microsoft.com/office/drawing/2014/main" xmlns="" id="{C25F1316-6F0F-4739-BF4A-B28587DA41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574286" y="4323810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10" name="Imagen 9" descr="Icono&#10;&#10;Descripción generada automáticamente">
            <a:extLst>
              <a:ext uri="{FF2B5EF4-FFF2-40B4-BE49-F238E27FC236}">
                <a16:creationId xmlns:a16="http://schemas.microsoft.com/office/drawing/2014/main" xmlns="" id="{51D5F180-4E7A-44AB-8BFE-D4BF77E61B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787" r="3" b="250"/>
          <a:stretch/>
        </p:blipFill>
        <p:spPr>
          <a:xfrm>
            <a:off x="826397" y="3916663"/>
            <a:ext cx="2693404" cy="2446160"/>
          </a:xfrm>
          <a:prstGeom prst="rect">
            <a:avLst/>
          </a:prstGeom>
        </p:spPr>
      </p:pic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xmlns="" id="{6C74E56D-C034-47C1-9A4C-701F678510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3426234"/>
            <a:ext cx="4669474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3CDFF7AD-F251-3AB1-D0E8-F43AC352CD9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78" t="156" r="23028" b="-156"/>
          <a:stretch/>
        </p:blipFill>
        <p:spPr>
          <a:xfrm>
            <a:off x="4571990" y="4746"/>
            <a:ext cx="45720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09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6B28271E-9555-42CD-BD73-34342E2C88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0" y="228600"/>
            <a:ext cx="2138628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xmlns="" id="{6BD4240E-6DDD-4EE5-A78F-73FA03FFB09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xmlns="" id="{EF140C05-5A32-4121-BA59-39C09D21867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xmlns="" id="{22E56440-2EF9-456B-A139-1EE8EAD955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xmlns="" id="{B9475300-3C94-4891-8DC1-32A481BC928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xmlns="" id="{1CFB1402-A2ED-4D11-874C-0AB6FF4D287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xmlns="" id="{E0FE3BE1-58D7-46C0-AE4E-B175438933B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xmlns="" id="{4498F76B-1EB5-4825-B5A5-B67DD6F8E5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xmlns="" id="{7E7BF4CC-6307-4B94-9A6F-13CE0FA3BF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xmlns="" id="{EF0043F8-898A-4BEE-8EFB-902C0EF25A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xmlns="" id="{CE793A4A-9FAE-4C74-904A-E586185E007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21">
              <a:extLst>
                <a:ext uri="{FF2B5EF4-FFF2-40B4-BE49-F238E27FC236}">
                  <a16:creationId xmlns:a16="http://schemas.microsoft.com/office/drawing/2014/main" xmlns="" id="{4DBD540B-DF85-4B25-899B-35EC608D2E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xmlns="" id="{3753F73A-23B3-4FAA-A620-BD721A126B8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8267D78B-5467-413E-AA16-317DC14DED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0412" y="-30"/>
            <a:ext cx="176750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23" name="Freeform 27">
              <a:extLst>
                <a:ext uri="{FF2B5EF4-FFF2-40B4-BE49-F238E27FC236}">
                  <a16:creationId xmlns:a16="http://schemas.microsoft.com/office/drawing/2014/main" xmlns="" id="{DB4FB125-4A45-46ED-BB4C-57BB75D985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28">
              <a:extLst>
                <a:ext uri="{FF2B5EF4-FFF2-40B4-BE49-F238E27FC236}">
                  <a16:creationId xmlns:a16="http://schemas.microsoft.com/office/drawing/2014/main" xmlns="" id="{E3598A84-A979-4879-8893-B8318DCE66A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xmlns="" id="{112EB207-FB2F-4573-8255-F21ADC6640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xmlns="" id="{A3484ADB-0708-464C-8AED-81B67BE557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xmlns="" id="{1266C770-33FF-4943-AACF-26ABEE311C4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32">
              <a:extLst>
                <a:ext uri="{FF2B5EF4-FFF2-40B4-BE49-F238E27FC236}">
                  <a16:creationId xmlns:a16="http://schemas.microsoft.com/office/drawing/2014/main" xmlns="" id="{C2F7E316-AFCD-45C6-B641-0EBDF473747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33">
              <a:extLst>
                <a:ext uri="{FF2B5EF4-FFF2-40B4-BE49-F238E27FC236}">
                  <a16:creationId xmlns:a16="http://schemas.microsoft.com/office/drawing/2014/main" xmlns="" id="{CF53548F-37E3-4E7B-96DD-FDB6DB7C049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34">
              <a:extLst>
                <a:ext uri="{FF2B5EF4-FFF2-40B4-BE49-F238E27FC236}">
                  <a16:creationId xmlns:a16="http://schemas.microsoft.com/office/drawing/2014/main" xmlns="" id="{15551288-4951-4542-8F8C-47E81FEE285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xmlns="" id="{F7A81699-A895-4857-971F-AF0BB39B6E0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36">
              <a:extLst>
                <a:ext uri="{FF2B5EF4-FFF2-40B4-BE49-F238E27FC236}">
                  <a16:creationId xmlns:a16="http://schemas.microsoft.com/office/drawing/2014/main" xmlns="" id="{0FB9E957-B609-48F1-A907-D42E8CC60ED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xmlns="" id="{1DB202BD-DA2A-42A1-979D-E66957BD0E3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38">
              <a:extLst>
                <a:ext uri="{FF2B5EF4-FFF2-40B4-BE49-F238E27FC236}">
                  <a16:creationId xmlns:a16="http://schemas.microsoft.com/office/drawing/2014/main" xmlns="" id="{B56C813B-29AB-460E-A49D-A44263DBD52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02C63E57-6267-4B3F-B340-7BB32196E1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Freeform 6">
            <a:extLst>
              <a:ext uri="{FF2B5EF4-FFF2-40B4-BE49-F238E27FC236}">
                <a16:creationId xmlns:a16="http://schemas.microsoft.com/office/drawing/2014/main" xmlns="" id="{2A337B9A-DE2D-4671-B699-5EDA7354E3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0" y="4323810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xmlns="" id="{4CF28C1A-9F7B-4720-A4CA-0CE009A2B0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5715" y="-1"/>
            <a:ext cx="915543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73BAA51E-6EB3-43D8-B684-013962D0EE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3479799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5C9F43B5-7F19-A43E-88BF-062FDB585D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8" r="22828"/>
          <a:stretch/>
        </p:blipFill>
        <p:spPr>
          <a:xfrm>
            <a:off x="3479799" y="10"/>
            <a:ext cx="5664200" cy="6857990"/>
          </a:xfrm>
          <a:prstGeom prst="rect">
            <a:avLst/>
          </a:prstGeom>
        </p:spPr>
      </p:pic>
      <p:sp>
        <p:nvSpPr>
          <p:cNvPr id="44" name="Freeform 5">
            <a:extLst>
              <a:ext uri="{FF2B5EF4-FFF2-40B4-BE49-F238E27FC236}">
                <a16:creationId xmlns:a16="http://schemas.microsoft.com/office/drawing/2014/main" xmlns="" id="{4B15D80B-A9A1-4F4D-B3AC-DD5C0EE5F0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0" y="5033007"/>
            <a:ext cx="4053016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3F057F44-2580-06CA-9C32-B3B7BA914F4C}"/>
              </a:ext>
            </a:extLst>
          </p:cNvPr>
          <p:cNvSpPr txBox="1"/>
          <p:nvPr/>
        </p:nvSpPr>
        <p:spPr>
          <a:xfrm>
            <a:off x="137160" y="2335973"/>
            <a:ext cx="3320688" cy="219721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>
              <a:spcBef>
                <a:spcPct val="0"/>
              </a:spcBef>
              <a:spcAft>
                <a:spcPts val="450"/>
              </a:spcAft>
              <a:buClr>
                <a:schemeClr val="tx1"/>
              </a:buClr>
            </a:pPr>
            <a:r>
              <a:rPr lang="en-US" sz="3600" b="1" spc="150" dirty="0">
                <a:solidFill>
                  <a:srgbClr val="FEFFFF"/>
                </a:solidFill>
                <a:latin typeface="+mj-lt"/>
                <a:ea typeface="+mj-ea"/>
                <a:cs typeface="+mj-cs"/>
              </a:rPr>
              <a:t>The best thing about studying abroad is…</a:t>
            </a:r>
            <a:endParaRPr lang="en-US" sz="3600" b="1" dirty="0">
              <a:solidFill>
                <a:srgbClr val="FE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97066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BC5486F6-43A5-953E-1899-5E607640C0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7041" y="2938413"/>
            <a:ext cx="5429910" cy="3590316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C1E89FD1-0D74-8286-A21F-86509FD11876}"/>
              </a:ext>
            </a:extLst>
          </p:cNvPr>
          <p:cNvSpPr txBox="1"/>
          <p:nvPr/>
        </p:nvSpPr>
        <p:spPr>
          <a:xfrm>
            <a:off x="215483" y="360298"/>
            <a:ext cx="8713033" cy="22173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spcAft>
                <a:spcPts val="600"/>
              </a:spcAft>
              <a:defRPr sz="5400" b="1">
                <a:ln w="28575">
                  <a:solidFill>
                    <a:srgbClr val="FFFF00"/>
                  </a:solidFill>
                </a:ln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7200" dirty="0">
                <a:solidFill>
                  <a:schemeClr val="accent2">
                    <a:lumMod val="75000"/>
                  </a:schemeClr>
                </a:solidFill>
              </a:rPr>
              <a:t>You did a great prompt talking!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C9605151-600E-83BA-480E-50B9F36BE87C}"/>
              </a:ext>
            </a:extLst>
          </p:cNvPr>
          <p:cNvSpPr txBox="1"/>
          <p:nvPr/>
        </p:nvSpPr>
        <p:spPr>
          <a:xfrm>
            <a:off x="2985551" y="5605399"/>
            <a:ext cx="31728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5400" b="1" dirty="0">
                <a:ln w="28575">
                  <a:solidFill>
                    <a:srgbClr val="FFFF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Thanks!</a:t>
            </a:r>
          </a:p>
        </p:txBody>
      </p:sp>
      <p:pic>
        <p:nvPicPr>
          <p:cNvPr id="2" name="Imagen 1" descr="Icono&#10;&#10;Descripción generada automáticamente">
            <a:extLst>
              <a:ext uri="{FF2B5EF4-FFF2-40B4-BE49-F238E27FC236}">
                <a16:creationId xmlns:a16="http://schemas.microsoft.com/office/drawing/2014/main" xmlns="" id="{D2FB90B2-A864-2CE8-7C80-AC830F5A89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83" y="4363282"/>
            <a:ext cx="815473" cy="74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97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81211809-62B1-F959-79BF-3B795BEFBF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8" r="5968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3ADFB4B1-04E3-D414-F6AD-2AFB6E2A1722}"/>
              </a:ext>
            </a:extLst>
          </p:cNvPr>
          <p:cNvSpPr txBox="1"/>
          <p:nvPr/>
        </p:nvSpPr>
        <p:spPr>
          <a:xfrm>
            <a:off x="0" y="1969242"/>
            <a:ext cx="2909455" cy="2919516"/>
          </a:xfrm>
          <a:prstGeom prst="rect">
            <a:avLst/>
          </a:prstGeom>
          <a:noFill/>
          <a:effectLst>
            <a:softEdge rad="63500"/>
          </a:effectLst>
        </p:spPr>
        <p:txBody>
          <a:bodyPr vert="horz" lIns="91440" tIns="45720" rIns="91440" bIns="45720" rtlCol="0" anchorCtr="0">
            <a:no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buClr>
                <a:schemeClr val="tx1"/>
              </a:buClr>
            </a:pPr>
            <a:r>
              <a:rPr lang="en-US" sz="4000" b="1" dirty="0">
                <a:ln>
                  <a:solidFill>
                    <a:srgbClr val="00FF00"/>
                  </a:solidFill>
                </a:ln>
                <a:solidFill>
                  <a:schemeClr val="accent5"/>
                </a:solidFill>
              </a:rPr>
              <a:t>I love to travel around the world because…</a:t>
            </a:r>
          </a:p>
        </p:txBody>
      </p:sp>
    </p:spTree>
    <p:extLst>
      <p:ext uri="{BB962C8B-B14F-4D97-AF65-F5344CB8AC3E}">
        <p14:creationId xmlns:p14="http://schemas.microsoft.com/office/powerpoint/2010/main" val="90712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3F057F44-2580-06CA-9C32-B3B7BA914F4C}"/>
              </a:ext>
            </a:extLst>
          </p:cNvPr>
          <p:cNvSpPr txBox="1"/>
          <p:nvPr/>
        </p:nvSpPr>
        <p:spPr>
          <a:xfrm>
            <a:off x="4572000" y="871520"/>
            <a:ext cx="4272197" cy="511495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algn="just" defTabSz="914400">
              <a:spcBef>
                <a:spcPct val="0"/>
              </a:spcBef>
              <a:spcAft>
                <a:spcPts val="450"/>
              </a:spcAft>
            </a:pPr>
            <a:r>
              <a:rPr lang="en-US" sz="4000" b="1" spc="150" dirty="0">
                <a:latin typeface="+mj-lt"/>
                <a:ea typeface="+mj-ea"/>
                <a:cs typeface="+mj-cs"/>
              </a:rPr>
              <a:t>If we hit the books, I’m sure we </a:t>
            </a:r>
            <a:r>
              <a:rPr lang="en-US" sz="4000" b="1" spc="150" dirty="0" smtClean="0">
                <a:latin typeface="+mj-lt"/>
                <a:ea typeface="+mj-ea"/>
                <a:cs typeface="+mj-cs"/>
              </a:rPr>
              <a:t>will</a:t>
            </a:r>
            <a:r>
              <a:rPr lang="en-US" sz="4000" b="1" spc="150" dirty="0">
                <a:latin typeface="+mj-lt"/>
                <a:ea typeface="+mj-ea"/>
                <a:cs typeface="+mj-cs"/>
              </a:rPr>
              <a:t> </a:t>
            </a:r>
            <a:r>
              <a:rPr lang="en-US" sz="4000" b="1" spc="150" dirty="0" smtClean="0">
                <a:latin typeface="+mj-lt"/>
                <a:ea typeface="+mj-ea"/>
                <a:cs typeface="+mj-cs"/>
              </a:rPr>
              <a:t>_______</a:t>
            </a:r>
            <a:endParaRPr lang="en-US" sz="4000" b="1" dirty="0">
              <a:latin typeface="+mj-lt"/>
              <a:ea typeface="+mj-ea"/>
              <a:cs typeface="+mj-cs"/>
            </a:endParaRPr>
          </a:p>
          <a:p>
            <a:pPr algn="just" defTabSz="914400">
              <a:spcBef>
                <a:spcPct val="0"/>
              </a:spcBef>
              <a:spcAft>
                <a:spcPts val="450"/>
              </a:spcAft>
            </a:pPr>
            <a:r>
              <a:rPr lang="en-US" sz="4000" b="1" dirty="0" smtClean="0">
                <a:latin typeface="+mj-lt"/>
                <a:ea typeface="+mj-ea"/>
                <a:cs typeface="+mj-cs"/>
              </a:rPr>
              <a:t>_______________.</a:t>
            </a:r>
            <a:endParaRPr lang="en-US" sz="40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84898E4B-2199-CE12-D80D-396A927647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1" r="31161"/>
          <a:stretch/>
        </p:blipFill>
        <p:spPr>
          <a:xfrm>
            <a:off x="179883" y="0"/>
            <a:ext cx="3882452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EF761DC3-0FAE-2D6C-C9C2-F0B479C6DA98}"/>
              </a:ext>
            </a:extLst>
          </p:cNvPr>
          <p:cNvSpPr txBox="1"/>
          <p:nvPr/>
        </p:nvSpPr>
        <p:spPr>
          <a:xfrm>
            <a:off x="4871803" y="6574970"/>
            <a:ext cx="4272197" cy="28302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algn="r" defTabSz="914400">
              <a:lnSpc>
                <a:spcPct val="8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1400" b="1" spc="150" dirty="0">
                <a:latin typeface="+mj-lt"/>
                <a:ea typeface="+mj-ea"/>
                <a:cs typeface="+mj-cs"/>
              </a:rPr>
              <a:t>hit the books = study something a lot</a:t>
            </a:r>
            <a:endParaRPr lang="en-US" sz="1400" b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5408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2EC7880-C5D9-40A8-A6B0-3198AD07AD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786"/>
            <a:ext cx="3464657" cy="685403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CF2AD716-37CD-8FEF-B767-200A594CE30A}"/>
              </a:ext>
            </a:extLst>
          </p:cNvPr>
          <p:cNvSpPr txBox="1"/>
          <p:nvPr/>
        </p:nvSpPr>
        <p:spPr>
          <a:xfrm>
            <a:off x="181737" y="839492"/>
            <a:ext cx="3101183" cy="5173482"/>
          </a:xfrm>
          <a:prstGeom prst="rect">
            <a:avLst/>
          </a:prstGeom>
        </p:spPr>
        <p:txBody>
          <a:bodyPr vert="horz" lIns="91440" tIns="45720" rIns="91440" bIns="45720" rtlCol="0" anchorCtr="0">
            <a:noAutofit/>
          </a:bodyPr>
          <a:lstStyle/>
          <a:p>
            <a:pPr algn="ctr">
              <a:spcBef>
                <a:spcPts val="1000"/>
              </a:spcBef>
              <a:buClr>
                <a:schemeClr val="accent1"/>
              </a:buClr>
            </a:pPr>
            <a:r>
              <a:rPr lang="en-US" sz="3600" b="1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My sister is studying abroad. She got </a:t>
            </a:r>
            <a:r>
              <a:rPr lang="en-US" sz="3600" b="1" spc="1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</a:t>
            </a:r>
            <a:r>
              <a:rPr lang="en-US" sz="3600" b="1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university 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________,</a:t>
            </a:r>
            <a:r>
              <a:rPr lang="en-US" sz="3600" b="1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so she isn’t paying tuition.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DC5ED861-DEEF-F0F0-99AF-7977162981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90" r="22590"/>
          <a:stretch/>
        </p:blipFill>
        <p:spPr>
          <a:xfrm>
            <a:off x="3464657" y="4748"/>
            <a:ext cx="5679343" cy="684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3332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6DADC0C0-DA6D-B6EF-0011-20353FFE27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1" r="563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3B844F99-0B02-115B-360B-DAD28DE932E3}"/>
              </a:ext>
            </a:extLst>
          </p:cNvPr>
          <p:cNvSpPr txBox="1"/>
          <p:nvPr/>
        </p:nvSpPr>
        <p:spPr>
          <a:xfrm>
            <a:off x="0" y="361950"/>
            <a:ext cx="9144000" cy="1752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63500"/>
          </a:effectLst>
        </p:spPr>
        <p:txBody>
          <a:bodyPr vert="horz" lIns="91440" tIns="45720" rIns="91440" bIns="45720" rtlCol="0" anchorCtr="0">
            <a:noAutofit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buClr>
                <a:schemeClr val="tx1"/>
              </a:buClr>
              <a:defRPr sz="4000" b="1">
                <a:ln>
                  <a:solidFill>
                    <a:srgbClr val="00FF00"/>
                  </a:solidFill>
                </a:ln>
                <a:solidFill>
                  <a:schemeClr val="accent5"/>
                </a:solidFill>
              </a:defRPr>
            </a:lvl1pPr>
          </a:lstStyle>
          <a:p>
            <a:r>
              <a:rPr lang="en-US" dirty="0">
                <a:latin typeface="Bahnschrift" panose="020B0502040204020203" pitchFamily="34" charset="0"/>
              </a:rPr>
              <a:t>On the summer </a:t>
            </a:r>
            <a:r>
              <a:rPr lang="en-US" dirty="0" smtClean="0">
                <a:latin typeface="Bahnschrift" panose="020B0502040204020203" pitchFamily="34" charset="0"/>
              </a:rPr>
              <a:t>internship, </a:t>
            </a:r>
            <a:r>
              <a:rPr lang="en-US" dirty="0">
                <a:latin typeface="Bahnschrift" panose="020B0502040204020203" pitchFamily="34" charset="0"/>
              </a:rPr>
              <a:t>I ________ lots of new friends, that was one of the most… in my life.</a:t>
            </a:r>
          </a:p>
        </p:txBody>
      </p:sp>
    </p:spTree>
    <p:extLst>
      <p:ext uri="{BB962C8B-B14F-4D97-AF65-F5344CB8AC3E}">
        <p14:creationId xmlns:p14="http://schemas.microsoft.com/office/powerpoint/2010/main" val="114335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F21D84AD-8604-4343-A948-80F0D3C126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786"/>
            <a:ext cx="9144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D085E8B-B8F4-4CA6-A58B-955E308A00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932C78D7-B02F-B5DD-E3B7-C4D1E26D449E}"/>
              </a:ext>
            </a:extLst>
          </p:cNvPr>
          <p:cNvSpPr txBox="1"/>
          <p:nvPr/>
        </p:nvSpPr>
        <p:spPr>
          <a:xfrm>
            <a:off x="233626" y="1591741"/>
            <a:ext cx="3134565" cy="3668983"/>
          </a:xfrm>
          <a:prstGeom prst="rect">
            <a:avLst/>
          </a:prstGeom>
        </p:spPr>
        <p:txBody>
          <a:bodyPr vert="horz" lIns="91440" tIns="45720" rIns="91440" bIns="45720" rtlCol="0" anchorCtr="0">
            <a:noAutofit/>
          </a:bodyPr>
          <a:lstStyle/>
          <a:p>
            <a:pPr algn="just">
              <a:spcBef>
                <a:spcPts val="1000"/>
              </a:spcBef>
              <a:buClr>
                <a:schemeClr val="accent1"/>
              </a:buClr>
            </a:pPr>
            <a:r>
              <a:rPr lang="en-US" sz="4000" b="1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Being a language teacher is …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4D682C1E-D020-B8A3-24A2-E098D3EAF5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3" r="16793"/>
          <a:stretch/>
        </p:blipFill>
        <p:spPr>
          <a:xfrm>
            <a:off x="3464657" y="799845"/>
            <a:ext cx="5215183" cy="5252773"/>
          </a:xfrm>
          <a:prstGeom prst="rect">
            <a:avLst/>
          </a:prstGeom>
        </p:spPr>
      </p:pic>
      <p:sp>
        <p:nvSpPr>
          <p:cNvPr id="13" name="Freeform 11">
            <a:extLst>
              <a:ext uri="{FF2B5EF4-FFF2-40B4-BE49-F238E27FC236}">
                <a16:creationId xmlns:a16="http://schemas.microsoft.com/office/drawing/2014/main" xmlns="" id="{CC2EFF45-08D9-428D-9095-04102023B1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061223"/>
            <a:ext cx="77852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365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xmlns="" id="{35879851-1A1D-4246-AAA1-C484E85833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3141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69996428-3640-0AC4-1D0A-3AAB9566C4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3" r="6043"/>
          <a:stretch/>
        </p:blipFill>
        <p:spPr>
          <a:xfrm>
            <a:off x="-5427" y="10"/>
            <a:ext cx="9143999" cy="685799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48C6CE4D-C445-B58C-7094-A3EFA9A06FF7}"/>
              </a:ext>
            </a:extLst>
          </p:cNvPr>
          <p:cNvSpPr txBox="1"/>
          <p:nvPr/>
        </p:nvSpPr>
        <p:spPr>
          <a:xfrm>
            <a:off x="3129656" y="921300"/>
            <a:ext cx="2989944" cy="3142700"/>
          </a:xfrm>
          <a:prstGeom prst="rect">
            <a:avLst/>
          </a:prstGeom>
        </p:spPr>
        <p:txBody>
          <a:bodyPr vert="horz" lIns="91440" tIns="45720" rIns="91440" bIns="45720" rtlCol="0" anchorCtr="0">
            <a:noAutofit/>
          </a:bodyPr>
          <a:lstStyle/>
          <a:p>
            <a:pPr algn="ctr">
              <a:spcBef>
                <a:spcPts val="1000"/>
              </a:spcBef>
              <a:buClr>
                <a:srgbClr val="D2922A"/>
              </a:buClr>
            </a:pPr>
            <a:r>
              <a:rPr lang="en-US" sz="4000" b="1" spc="150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Knowing languages </a:t>
            </a:r>
            <a:r>
              <a:rPr lang="en-US" sz="4000" b="1" spc="150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will</a:t>
            </a:r>
            <a:r>
              <a:rPr lang="en-US" sz="4000" b="1" spc="150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sz="4000" b="1" spc="150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help you when…</a:t>
            </a:r>
          </a:p>
        </p:txBody>
      </p:sp>
    </p:spTree>
    <p:extLst>
      <p:ext uri="{BB962C8B-B14F-4D97-AF65-F5344CB8AC3E}">
        <p14:creationId xmlns:p14="http://schemas.microsoft.com/office/powerpoint/2010/main" val="415036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0EC27753-CA20-B0CF-53CB-B7F8E8CA32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8" r="22348"/>
          <a:stretch/>
        </p:blipFill>
        <p:spPr>
          <a:xfrm>
            <a:off x="4234868" y="967417"/>
            <a:ext cx="4142630" cy="4930468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095AE402-4F6E-06DD-4C69-0A24E94B6681}"/>
              </a:ext>
            </a:extLst>
          </p:cNvPr>
          <p:cNvSpPr txBox="1"/>
          <p:nvPr/>
        </p:nvSpPr>
        <p:spPr>
          <a:xfrm>
            <a:off x="218203" y="2082670"/>
            <a:ext cx="4016665" cy="269266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>
              <a:spcBef>
                <a:spcPct val="0"/>
              </a:spcBef>
              <a:spcAft>
                <a:spcPts val="800"/>
              </a:spcAft>
              <a:buClr>
                <a:schemeClr val="tx1"/>
              </a:buClr>
            </a:pPr>
            <a:r>
              <a:rPr lang="en-US" sz="4000" b="1" dirty="0">
                <a:latin typeface="+mj-lt"/>
                <a:ea typeface="+mj-ea"/>
                <a:cs typeface="+mj-cs"/>
              </a:rPr>
              <a:t>Studying with more people is better because you can…</a:t>
            </a:r>
          </a:p>
        </p:txBody>
      </p:sp>
    </p:spTree>
    <p:extLst>
      <p:ext uri="{BB962C8B-B14F-4D97-AF65-F5344CB8AC3E}">
        <p14:creationId xmlns:p14="http://schemas.microsoft.com/office/powerpoint/2010/main" val="301751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AFC5700F-7321-4B30-B1DC-BC4F2165BB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5715" y="-1"/>
            <a:ext cx="915543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xmlns="" id="{8F50300C-C744-4948-BE34-534215C746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V="1">
            <a:off x="3484278" y="714375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3F149B82-7FEA-4DA2-9136-9820AB54CD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4" r="33574"/>
          <a:stretch/>
        </p:blipFill>
        <p:spPr>
          <a:xfrm>
            <a:off x="20" y="1731"/>
            <a:ext cx="3491867" cy="68580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3EF50F21-ED59-4E25-B7BC-73AD45B395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3490712" y="228600"/>
            <a:ext cx="2138628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xmlns="" id="{B4BBD743-AED0-444D-9902-8DB24436ED8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xmlns="" id="{AD54B70A-5178-48BC-B033-10C4CA75E28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xmlns="" id="{20FBEA6E-CA5E-44BD-B307-ABC9ECECFB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xmlns="" id="{D99675B1-DB47-4C3A-AB88-AAFF5D482F5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xmlns="" id="{E31454EC-7A3E-4AC8-AABC-52AA6AA7E89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xmlns="" id="{3109BB6F-A346-49B5-82E9-F2650BBF1BA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xmlns="" id="{F81FA27F-C104-4E7D-BE92-7A2811CDD48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xmlns="" id="{B677B330-FB3E-4C6C-919C-12B90BE61F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xmlns="" id="{6BE1B8BD-E8A5-4794-81A6-F0AC9F3C94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xmlns="" id="{18C329D0-2CD6-440D-8585-7BE8A81357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xmlns="" id="{DD7E021D-22D7-42E8-9DDE-FF9AB9482A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xmlns="" id="{7E3DAB05-2B17-4064-B002-E9BCAFE084C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672F9DC4-C2C4-43CF-9C2C-2EE1826F77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3511134" y="-30"/>
            <a:ext cx="176750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xmlns="" id="{4E0064C5-2224-49BF-884A-D0118AEABB2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xmlns="" id="{0D33309E-8132-42DA-B37B-4CAF0F6D1D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29">
              <a:extLst>
                <a:ext uri="{FF2B5EF4-FFF2-40B4-BE49-F238E27FC236}">
                  <a16:creationId xmlns:a16="http://schemas.microsoft.com/office/drawing/2014/main" xmlns="" id="{739DA087-BAEC-4E31-946D-3BA859C62E5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30">
              <a:extLst>
                <a:ext uri="{FF2B5EF4-FFF2-40B4-BE49-F238E27FC236}">
                  <a16:creationId xmlns:a16="http://schemas.microsoft.com/office/drawing/2014/main" xmlns="" id="{395F1535-595E-4F4C-BEC0-F2EA90625D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31">
              <a:extLst>
                <a:ext uri="{FF2B5EF4-FFF2-40B4-BE49-F238E27FC236}">
                  <a16:creationId xmlns:a16="http://schemas.microsoft.com/office/drawing/2014/main" xmlns="" id="{FFFD4D55-2142-47EB-B7EB-5C049C731E7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32">
              <a:extLst>
                <a:ext uri="{FF2B5EF4-FFF2-40B4-BE49-F238E27FC236}">
                  <a16:creationId xmlns:a16="http://schemas.microsoft.com/office/drawing/2014/main" xmlns="" id="{22CAF07E-CB2F-438A-AD2E-86E3A409BFE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33">
              <a:extLst>
                <a:ext uri="{FF2B5EF4-FFF2-40B4-BE49-F238E27FC236}">
                  <a16:creationId xmlns:a16="http://schemas.microsoft.com/office/drawing/2014/main" xmlns="" id="{148C41FD-1EDA-45D8-AAA4-E79A7619842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reeform 34">
              <a:extLst>
                <a:ext uri="{FF2B5EF4-FFF2-40B4-BE49-F238E27FC236}">
                  <a16:creationId xmlns:a16="http://schemas.microsoft.com/office/drawing/2014/main" xmlns="" id="{3D1F13F1-22C7-4224-85FE-622B9F3C902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xmlns="" id="{0AD99730-19F0-4DB7-8108-25AF31361F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eform 36">
              <a:extLst>
                <a:ext uri="{FF2B5EF4-FFF2-40B4-BE49-F238E27FC236}">
                  <a16:creationId xmlns:a16="http://schemas.microsoft.com/office/drawing/2014/main" xmlns="" id="{143A6D61-3504-4654-982B-80B7F0B5BD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9" name="Freeform 37">
              <a:extLst>
                <a:ext uri="{FF2B5EF4-FFF2-40B4-BE49-F238E27FC236}">
                  <a16:creationId xmlns:a16="http://schemas.microsoft.com/office/drawing/2014/main" xmlns="" id="{990038CA-7285-43A9-A8FE-30824AC14B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0" name="Freeform 38">
              <a:extLst>
                <a:ext uri="{FF2B5EF4-FFF2-40B4-BE49-F238E27FC236}">
                  <a16:creationId xmlns:a16="http://schemas.microsoft.com/office/drawing/2014/main" xmlns="" id="{0346AEBE-37DC-4BAB-B50D-E0D76384347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6CA72FCB-DBCC-435A-838B-682978F479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490722" y="0"/>
            <a:ext cx="13716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CF2AD716-37CD-8FEF-B767-200A594CE30A}"/>
              </a:ext>
            </a:extLst>
          </p:cNvPr>
          <p:cNvSpPr txBox="1"/>
          <p:nvPr/>
        </p:nvSpPr>
        <p:spPr>
          <a:xfrm>
            <a:off x="4072195" y="1799454"/>
            <a:ext cx="4568107" cy="3247175"/>
          </a:xfrm>
          <a:prstGeom prst="rect">
            <a:avLst/>
          </a:prstGeom>
        </p:spPr>
        <p:txBody>
          <a:bodyPr vert="horz" lIns="91440" tIns="45720" rIns="91440" bIns="45720" rtlCol="0" anchorCtr="0">
            <a:noAutofit/>
          </a:bodyPr>
          <a:lstStyle/>
          <a:p>
            <a:pPr algn="just">
              <a:spcBef>
                <a:spcPts val="1000"/>
              </a:spcBef>
              <a:buClr>
                <a:schemeClr val="accent1"/>
              </a:buClr>
            </a:pPr>
            <a:r>
              <a:rPr lang="en-US" sz="4000" b="1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Since I started learning English, I could 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________</a:t>
            </a:r>
            <a:r>
              <a:rPr lang="en-US" sz="4000" b="1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around the world.</a:t>
            </a:r>
            <a:endParaRPr lang="en-US" sz="4000" b="1" cap="all" spc="1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000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Espiral">
  <a:themeElements>
    <a:clrScheme name="Transmisión de listas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Espiral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F20B7C8E-B819-43F3-AAF9-EE50B1A8363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1517</TotalTime>
  <Words>128</Words>
  <Application>Microsoft Office PowerPoint</Application>
  <PresentationFormat>Carta (216 x 279 mm)</PresentationFormat>
  <Paragraphs>15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Espiral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Pam ST</dc:creator>
  <cp:lastModifiedBy>ACER</cp:lastModifiedBy>
  <cp:revision>40</cp:revision>
  <dcterms:created xsi:type="dcterms:W3CDTF">2022-08-30T23:20:54Z</dcterms:created>
  <dcterms:modified xsi:type="dcterms:W3CDTF">2023-07-26T15:56:22Z</dcterms:modified>
</cp:coreProperties>
</file>