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sldIdLst>
    <p:sldId id="271" r:id="rId2"/>
    <p:sldId id="272" r:id="rId3"/>
    <p:sldId id="257" r:id="rId4"/>
    <p:sldId id="258" r:id="rId5"/>
    <p:sldId id="259" r:id="rId6"/>
    <p:sldId id="260" r:id="rId7"/>
    <p:sldId id="263" r:id="rId8"/>
    <p:sldId id="262" r:id="rId9"/>
    <p:sldId id="269" r:id="rId10"/>
    <p:sldId id="268" r:id="rId11"/>
    <p:sldId id="270" r:id="rId1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FF6600"/>
    <a:srgbClr val="EBF9F5"/>
    <a:srgbClr val="00FF00"/>
    <a:srgbClr val="E5F7F2"/>
    <a:srgbClr val="66FF66"/>
    <a:srgbClr val="0073FB"/>
    <a:srgbClr val="341D22"/>
    <a:srgbClr val="3494BA"/>
    <a:srgbClr val="223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60"/>
  </p:normalViewPr>
  <p:slideViewPr>
    <p:cSldViewPr snapToGrid="0">
      <p:cViewPr>
        <p:scale>
          <a:sx n="80" d="100"/>
          <a:sy n="80" d="100"/>
        </p:scale>
        <p:origin x="-1598" y="-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September 28,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9457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September 28,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9611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September 28,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874355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September 28,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4858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September 28,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026602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September 28,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0590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September 28,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1164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September 28,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9823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September 28,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0720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September 28,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4625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September 28,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927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September 28, 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027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September 28,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0921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September 28, 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5789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September 28,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5665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September 28,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1608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Thursday, September 28,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3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  <p:sldLayoutId id="2147483858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1E89FD1-0D74-8286-A21F-86509FD11876}"/>
              </a:ext>
            </a:extLst>
          </p:cNvPr>
          <p:cNvSpPr txBox="1"/>
          <p:nvPr/>
        </p:nvSpPr>
        <p:spPr>
          <a:xfrm>
            <a:off x="101238" y="380469"/>
            <a:ext cx="4382641" cy="18043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j-lt"/>
                <a:ea typeface="+mj-ea"/>
                <a:cs typeface="+mj-cs"/>
              </a:rPr>
              <a:t>On prompt talking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0B6820E0-28DF-483A-6DF5-22B519DA39D3}"/>
              </a:ext>
            </a:extLst>
          </p:cNvPr>
          <p:cNvSpPr txBox="1"/>
          <p:nvPr/>
        </p:nvSpPr>
        <p:spPr>
          <a:xfrm>
            <a:off x="316184" y="2411840"/>
            <a:ext cx="3952748" cy="45147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LANGUAGE ADVENTURE :)</a:t>
            </a:r>
          </a:p>
        </p:txBody>
      </p:sp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xmlns="" id="{51D5F180-4E7A-44AB-8BFE-D4BF77E61B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87" r="3" b="250"/>
          <a:stretch/>
        </p:blipFill>
        <p:spPr>
          <a:xfrm>
            <a:off x="826397" y="3916663"/>
            <a:ext cx="2693404" cy="244616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CDFF7AD-F251-3AB1-D0E8-F43AC352CD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0" r="46952"/>
          <a:stretch/>
        </p:blipFill>
        <p:spPr>
          <a:xfrm>
            <a:off x="4572000" y="0"/>
            <a:ext cx="45720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9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5C9F43B5-7F19-A43E-88BF-062FDB585D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2" r="22702"/>
          <a:stretch/>
        </p:blipFill>
        <p:spPr>
          <a:xfrm>
            <a:off x="3479799" y="10"/>
            <a:ext cx="5664200" cy="685799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F057F44-2580-06CA-9C32-B3B7BA914F4C}"/>
              </a:ext>
            </a:extLst>
          </p:cNvPr>
          <p:cNvSpPr txBox="1"/>
          <p:nvPr/>
        </p:nvSpPr>
        <p:spPr>
          <a:xfrm>
            <a:off x="189002" y="2623332"/>
            <a:ext cx="3290797" cy="16113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450"/>
              </a:spcAft>
              <a:buClr>
                <a:schemeClr val="tx1"/>
              </a:buClr>
            </a:pPr>
            <a:r>
              <a:rPr lang="en-US" sz="3200" b="1" spc="150" dirty="0">
                <a:latin typeface="+mj-lt"/>
                <a:ea typeface="+mj-ea"/>
                <a:cs typeface="+mj-cs"/>
              </a:rPr>
              <a:t>Riding a bike with my mom is…</a:t>
            </a:r>
            <a:endParaRPr lang="en-US" sz="32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9706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C5486F6-43A5-953E-1899-5E607640C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0755" y="3008114"/>
            <a:ext cx="4662481" cy="307407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1E89FD1-0D74-8286-A21F-86509FD11876}"/>
              </a:ext>
            </a:extLst>
          </p:cNvPr>
          <p:cNvSpPr txBox="1"/>
          <p:nvPr/>
        </p:nvSpPr>
        <p:spPr>
          <a:xfrm>
            <a:off x="215483" y="360298"/>
            <a:ext cx="8713033" cy="22173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spcAft>
                <a:spcPts val="600"/>
              </a:spcAft>
              <a:defRPr sz="5400" b="1">
                <a:ln w="6600">
                  <a:solidFill>
                    <a:srgbClr val="9933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z="66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Nice on prompt talking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9605151-600E-83BA-480E-50B9F36BE87C}"/>
              </a:ext>
            </a:extLst>
          </p:cNvPr>
          <p:cNvSpPr txBox="1"/>
          <p:nvPr/>
        </p:nvSpPr>
        <p:spPr>
          <a:xfrm>
            <a:off x="6300084" y="6082190"/>
            <a:ext cx="2843916" cy="7751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spcAft>
                <a:spcPts val="600"/>
              </a:spcAft>
              <a:defRPr sz="6600" b="1">
                <a:ln w="6600">
                  <a:solidFill>
                    <a:srgbClr val="9933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48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Thanks!</a:t>
            </a:r>
          </a:p>
        </p:txBody>
      </p:sp>
      <p:pic>
        <p:nvPicPr>
          <p:cNvPr id="2" name="Imagen 1" descr="Icono&#10;&#10;Descripción generada automáticamente">
            <a:extLst>
              <a:ext uri="{FF2B5EF4-FFF2-40B4-BE49-F238E27FC236}">
                <a16:creationId xmlns:a16="http://schemas.microsoft.com/office/drawing/2014/main" xmlns="" id="{D2FB90B2-A864-2CE8-7C80-AC830F5A89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83" y="4363282"/>
            <a:ext cx="815473" cy="74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7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1211809-62B1-F959-79BF-3B795BEFB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3" r="574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3ADFB4B1-04E3-D414-F6AD-2AFB6E2A1722}"/>
              </a:ext>
            </a:extLst>
          </p:cNvPr>
          <p:cNvSpPr txBox="1"/>
          <p:nvPr/>
        </p:nvSpPr>
        <p:spPr>
          <a:xfrm>
            <a:off x="0" y="5579523"/>
            <a:ext cx="9143980" cy="12784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txBody>
          <a:bodyPr vert="horz" lIns="91440" tIns="45720" rIns="91440" bIns="45720" rtlCol="0" anchorCtr="0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>
                <a:schemeClr val="tx1"/>
              </a:buClr>
            </a:pPr>
            <a:r>
              <a:rPr lang="en-US" sz="4000" b="1" dirty="0">
                <a:ln>
                  <a:solidFill>
                    <a:srgbClr val="00FF00"/>
                  </a:solidFill>
                </a:ln>
                <a:solidFill>
                  <a:schemeClr val="accent5"/>
                </a:solidFill>
              </a:rPr>
              <a:t>Skating is one of the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>
                <a:schemeClr val="tx1"/>
              </a:buClr>
            </a:pPr>
            <a:r>
              <a:rPr lang="en-US" sz="4000" b="1" dirty="0">
                <a:ln>
                  <a:solidFill>
                    <a:srgbClr val="00FF00"/>
                  </a:solidFill>
                </a:ln>
                <a:solidFill>
                  <a:schemeClr val="accent5"/>
                </a:solidFill>
              </a:rPr>
              <a:t>________ sports.</a:t>
            </a:r>
          </a:p>
        </p:txBody>
      </p:sp>
    </p:spTree>
    <p:extLst>
      <p:ext uri="{BB962C8B-B14F-4D97-AF65-F5344CB8AC3E}">
        <p14:creationId xmlns:p14="http://schemas.microsoft.com/office/powerpoint/2010/main" val="209452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F2AD716-37CD-8FEF-B767-200A594CE30A}"/>
              </a:ext>
            </a:extLst>
          </p:cNvPr>
          <p:cNvSpPr txBox="1"/>
          <p:nvPr/>
        </p:nvSpPr>
        <p:spPr>
          <a:xfrm>
            <a:off x="249469" y="1412626"/>
            <a:ext cx="3282921" cy="3442197"/>
          </a:xfrm>
          <a:prstGeom prst="rect">
            <a:avLst/>
          </a:prstGeom>
        </p:spPr>
        <p:txBody>
          <a:bodyPr vert="horz" lIns="91440" tIns="45720" rIns="91440" bIns="45720" rtlCol="0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32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Have you </a:t>
            </a:r>
            <a:r>
              <a:rPr lang="en-US" sz="3200" b="1" spc="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_____</a:t>
            </a:r>
            <a:r>
              <a:rPr lang="en-US" sz="3200" b="1" spc="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spc="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tried</a:t>
            </a:r>
            <a:r>
              <a:rPr lang="en-US" sz="3200" b="1" spc="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fishing</a:t>
            </a:r>
            <a:r>
              <a:rPr lang="en-US" sz="3200" b="1" spc="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en-US" sz="3200" b="1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32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</a:t>
            </a:r>
            <a:r>
              <a:rPr lang="en-US" sz="3200" b="1" spc="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fun?</a:t>
            </a:r>
            <a:endParaRPr lang="en-US" sz="3200" b="1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DC5ED861-DEEF-F0F0-99AF-7977162981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" t="69" r="39216" b="-69"/>
          <a:stretch/>
        </p:blipFill>
        <p:spPr>
          <a:xfrm>
            <a:off x="3532391" y="4748"/>
            <a:ext cx="5679343" cy="684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33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DADC0C0-DA6D-B6EF-0011-20353FFE27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7" r="6007"/>
          <a:stretch/>
        </p:blipFill>
        <p:spPr>
          <a:xfrm>
            <a:off x="-20" y="10"/>
            <a:ext cx="9143980" cy="685799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B844F99-0B02-115B-360B-DAD28DE932E3}"/>
              </a:ext>
            </a:extLst>
          </p:cNvPr>
          <p:cNvSpPr txBox="1"/>
          <p:nvPr/>
        </p:nvSpPr>
        <p:spPr>
          <a:xfrm>
            <a:off x="-20" y="5753100"/>
            <a:ext cx="9144000" cy="8995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63500"/>
          </a:effectLst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>
                <a:schemeClr val="tx1"/>
              </a:buClr>
              <a:defRPr sz="4000" b="1">
                <a:ln>
                  <a:solidFill>
                    <a:srgbClr val="00FF00"/>
                  </a:solidFill>
                </a:ln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My favourite sport is</a:t>
            </a:r>
            <a:r>
              <a:rPr lang="en-US" dirty="0" smtClean="0"/>
              <a:t>… </a:t>
            </a:r>
            <a:r>
              <a:rPr lang="en-US" dirty="0"/>
              <a:t>because…</a:t>
            </a:r>
          </a:p>
        </p:txBody>
      </p:sp>
    </p:spTree>
    <p:extLst>
      <p:ext uri="{BB962C8B-B14F-4D97-AF65-F5344CB8AC3E}">
        <p14:creationId xmlns:p14="http://schemas.microsoft.com/office/powerpoint/2010/main" val="114335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D682C1E-D020-B8A3-24A2-E098D3EAF5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4" r="16764"/>
          <a:stretch/>
        </p:blipFill>
        <p:spPr>
          <a:xfrm>
            <a:off x="3464657" y="799845"/>
            <a:ext cx="5215183" cy="525277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32C78D7-B02F-B5DD-E3B7-C4D1E26D449E}"/>
              </a:ext>
            </a:extLst>
          </p:cNvPr>
          <p:cNvSpPr txBox="1"/>
          <p:nvPr/>
        </p:nvSpPr>
        <p:spPr>
          <a:xfrm>
            <a:off x="220133" y="1830736"/>
            <a:ext cx="3244524" cy="2529777"/>
          </a:xfrm>
          <a:prstGeom prst="rect">
            <a:avLst/>
          </a:prstGeom>
        </p:spPr>
        <p:txBody>
          <a:bodyPr vert="horz" lIns="91440" tIns="45720" rIns="91440" bIns="45720" rtlCol="0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32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which country is skiing the </a:t>
            </a:r>
            <a:r>
              <a:rPr lang="en-US" sz="3200" b="1" spc="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_____</a:t>
            </a:r>
            <a:r>
              <a:rPr lang="en-US" sz="3200" b="1" spc="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popular sport?</a:t>
            </a:r>
          </a:p>
        </p:txBody>
      </p:sp>
    </p:spTree>
    <p:extLst>
      <p:ext uri="{BB962C8B-B14F-4D97-AF65-F5344CB8AC3E}">
        <p14:creationId xmlns:p14="http://schemas.microsoft.com/office/powerpoint/2010/main" val="392736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9996428-3640-0AC4-1D0A-3AAB9566C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8" r="6158"/>
          <a:stretch/>
        </p:blipFill>
        <p:spPr>
          <a:xfrm>
            <a:off x="0" y="10"/>
            <a:ext cx="9143999" cy="685799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48C6CE4D-C445-B58C-7094-A3EFA9A06FF7}"/>
              </a:ext>
            </a:extLst>
          </p:cNvPr>
          <p:cNvSpPr txBox="1"/>
          <p:nvPr/>
        </p:nvSpPr>
        <p:spPr>
          <a:xfrm>
            <a:off x="183187" y="5215466"/>
            <a:ext cx="8706813" cy="14116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>
                <a:schemeClr val="tx1"/>
              </a:buClr>
              <a:defRPr sz="4000" b="1">
                <a:ln>
                  <a:solidFill>
                    <a:srgbClr val="00FF00"/>
                  </a:solidFill>
                </a:ln>
                <a:solidFill>
                  <a:schemeClr val="accent5"/>
                </a:solidFill>
              </a:defRPr>
            </a:lvl1pPr>
          </a:lstStyle>
          <a:p>
            <a:r>
              <a:rPr lang="en-US" dirty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I like aquatic 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sports </a:t>
            </a:r>
            <a:r>
              <a:rPr lang="en-US" dirty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rPr>
              <a:t>because…</a:t>
            </a:r>
          </a:p>
        </p:txBody>
      </p:sp>
    </p:spTree>
    <p:extLst>
      <p:ext uri="{BB962C8B-B14F-4D97-AF65-F5344CB8AC3E}">
        <p14:creationId xmlns:p14="http://schemas.microsoft.com/office/powerpoint/2010/main" val="415036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F057F44-2580-06CA-9C32-B3B7BA914F4C}"/>
              </a:ext>
            </a:extLst>
          </p:cNvPr>
          <p:cNvSpPr txBox="1"/>
          <p:nvPr/>
        </p:nvSpPr>
        <p:spPr>
          <a:xfrm>
            <a:off x="4572000" y="1318547"/>
            <a:ext cx="4272197" cy="422090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algn="just" defTabSz="914400">
              <a:spcBef>
                <a:spcPct val="0"/>
              </a:spcBef>
              <a:spcAft>
                <a:spcPts val="450"/>
              </a:spcAft>
            </a:pPr>
            <a:r>
              <a:rPr lang="en-US" sz="4000" b="1" spc="150" dirty="0">
                <a:latin typeface="+mj-lt"/>
                <a:ea typeface="+mj-ea"/>
                <a:cs typeface="+mj-cs"/>
              </a:rPr>
              <a:t>To </a:t>
            </a:r>
            <a:r>
              <a:rPr lang="en-US" sz="4000" b="1" spc="150" dirty="0" smtClean="0">
                <a:latin typeface="+mj-lt"/>
                <a:ea typeface="+mj-ea"/>
                <a:cs typeface="+mj-cs"/>
              </a:rPr>
              <a:t>become a sportsperson, </a:t>
            </a:r>
            <a:r>
              <a:rPr lang="en-US" sz="4000" b="1" spc="150" dirty="0">
                <a:latin typeface="+mj-lt"/>
                <a:ea typeface="+mj-ea"/>
                <a:cs typeface="+mj-cs"/>
              </a:rPr>
              <a:t>you have to follow some </a:t>
            </a:r>
            <a:r>
              <a:rPr lang="en-US" sz="4000" b="1" spc="150" dirty="0" smtClean="0">
                <a:latin typeface="+mj-lt"/>
                <a:ea typeface="+mj-ea"/>
                <a:cs typeface="+mj-cs"/>
              </a:rPr>
              <a:t>rules </a:t>
            </a:r>
            <a:r>
              <a:rPr lang="en-US" sz="4000" b="1" spc="150" dirty="0">
                <a:latin typeface="+mj-lt"/>
                <a:ea typeface="+mj-ea"/>
                <a:cs typeface="+mj-cs"/>
              </a:rPr>
              <a:t>like: __________________________________________.</a:t>
            </a:r>
            <a:endParaRPr lang="en-US" sz="40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84898E4B-2199-CE12-D80D-396A927647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6" r="45096"/>
          <a:stretch/>
        </p:blipFill>
        <p:spPr>
          <a:xfrm>
            <a:off x="0" y="0"/>
            <a:ext cx="40623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8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EC27753-CA20-B0CF-53CB-B7F8E8CA32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7" r="22087"/>
          <a:stretch/>
        </p:blipFill>
        <p:spPr>
          <a:xfrm>
            <a:off x="4234868" y="967417"/>
            <a:ext cx="4142630" cy="493046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95AE402-4F6E-06DD-4C69-0A24E94B6681}"/>
              </a:ext>
            </a:extLst>
          </p:cNvPr>
          <p:cNvSpPr txBox="1"/>
          <p:nvPr/>
        </p:nvSpPr>
        <p:spPr>
          <a:xfrm>
            <a:off x="374073" y="2422474"/>
            <a:ext cx="3625268" cy="230608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>
                <a:schemeClr val="tx1"/>
              </a:buClr>
            </a:pPr>
            <a:r>
              <a:rPr lang="en-US" sz="3600" b="1" dirty="0"/>
              <a:t>I used to play basketball at school. That was…</a:t>
            </a:r>
          </a:p>
        </p:txBody>
      </p:sp>
    </p:spTree>
    <p:extLst>
      <p:ext uri="{BB962C8B-B14F-4D97-AF65-F5344CB8AC3E}">
        <p14:creationId xmlns:p14="http://schemas.microsoft.com/office/powerpoint/2010/main" val="301751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F149B82-7FEA-4DA2-9136-9820AB54CD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7" t="25" r="23055" b="-25"/>
          <a:stretch/>
        </p:blipFill>
        <p:spPr>
          <a:xfrm>
            <a:off x="20" y="1731"/>
            <a:ext cx="3491867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0B8A98C8-6468-9B6B-119A-2141A65790C6}"/>
              </a:ext>
            </a:extLst>
          </p:cNvPr>
          <p:cNvSpPr txBox="1"/>
          <p:nvPr/>
        </p:nvSpPr>
        <p:spPr>
          <a:xfrm>
            <a:off x="4086223" y="2722113"/>
            <a:ext cx="4516582" cy="267107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spcAft>
                <a:spcPts val="800"/>
              </a:spcAft>
              <a:buClr>
                <a:schemeClr val="tx1"/>
              </a:buClr>
              <a:defRPr sz="4000" b="1"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dirty="0"/>
              <a:t>Running is one of the most ______ activities. I enjoy </a:t>
            </a:r>
            <a:r>
              <a:rPr lang="en-US" dirty="0" smtClean="0"/>
              <a:t>it a lot - </a:t>
            </a:r>
            <a:r>
              <a:rPr lang="en-US" dirty="0"/>
              <a:t>I run every…</a:t>
            </a:r>
          </a:p>
        </p:txBody>
      </p:sp>
    </p:spTree>
    <p:extLst>
      <p:ext uri="{BB962C8B-B14F-4D97-AF65-F5344CB8AC3E}">
        <p14:creationId xmlns:p14="http://schemas.microsoft.com/office/powerpoint/2010/main" val="336600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Espiral">
  <a:themeElements>
    <a:clrScheme name="Personalizado 12">
      <a:dk1>
        <a:sysClr val="windowText" lastClr="000000"/>
      </a:dk1>
      <a:lt1>
        <a:sysClr val="window" lastClr="FFFFFF"/>
      </a:lt1>
      <a:dk2>
        <a:srgbClr val="A2A206"/>
      </a:dk2>
      <a:lt2>
        <a:srgbClr val="FBFCC8"/>
      </a:lt2>
      <a:accent1>
        <a:srgbClr val="FFFF00"/>
      </a:accent1>
      <a:accent2>
        <a:srgbClr val="FFC000"/>
      </a:accent2>
      <a:accent3>
        <a:srgbClr val="B78D15"/>
      </a:accent3>
      <a:accent4>
        <a:srgbClr val="FFFB53"/>
      </a:accent4>
      <a:accent5>
        <a:srgbClr val="8E8438"/>
      </a:accent5>
      <a:accent6>
        <a:srgbClr val="F1EF95"/>
      </a:accent6>
      <a:hlink>
        <a:srgbClr val="CCFF33"/>
      </a:hlink>
      <a:folHlink>
        <a:srgbClr val="FF6600"/>
      </a:folHlink>
    </a:clrScheme>
    <a:fontScheme name="Espiral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1937</TotalTime>
  <Words>105</Words>
  <Application>Microsoft Office PowerPoint</Application>
  <PresentationFormat>Carta (216 x 279 mm)</PresentationFormat>
  <Paragraphs>15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Pam ST</dc:creator>
  <cp:lastModifiedBy>ACER</cp:lastModifiedBy>
  <cp:revision>57</cp:revision>
  <dcterms:created xsi:type="dcterms:W3CDTF">2022-08-30T23:20:54Z</dcterms:created>
  <dcterms:modified xsi:type="dcterms:W3CDTF">2023-09-28T16:15:44Z</dcterms:modified>
</cp:coreProperties>
</file>