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3" r:id="rId8"/>
    <p:sldId id="262" r:id="rId9"/>
    <p:sldId id="269" r:id="rId10"/>
    <p:sldId id="268" r:id="rId11"/>
    <p:sldId id="270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6600"/>
    <a:srgbClr val="EBF9F5"/>
    <a:srgbClr val="00FF00"/>
    <a:srgbClr val="E5F7F2"/>
    <a:srgbClr val="66FF66"/>
    <a:srgbClr val="0073FB"/>
    <a:srgbClr val="341D22"/>
    <a:srgbClr val="3494BA"/>
    <a:srgbClr val="22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>
        <p:scale>
          <a:sx n="80" d="100"/>
          <a:sy n="80" d="100"/>
        </p:scale>
        <p:origin x="-1579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45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61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7435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85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60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59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16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82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72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2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2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92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578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66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60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101238" y="380469"/>
            <a:ext cx="4382641" cy="1804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On prompt talking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6820E0-28DF-483A-6DF5-22B519DA39D3}"/>
              </a:ext>
            </a:extLst>
          </p:cNvPr>
          <p:cNvSpPr txBox="1"/>
          <p:nvPr/>
        </p:nvSpPr>
        <p:spPr>
          <a:xfrm>
            <a:off x="316184" y="2411840"/>
            <a:ext cx="3952748" cy="451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LANGUAGE ADVENTURE :)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xmlns="" id="{51D5F180-4E7A-44AB-8BFE-D4BF77E61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7" r="3" b="250"/>
          <a:stretch/>
        </p:blipFill>
        <p:spPr>
          <a:xfrm>
            <a:off x="826397" y="3916663"/>
            <a:ext cx="2693404" cy="24461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CDFF7AD-F251-3AB1-D0E8-F43AC352C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7" r="27947"/>
          <a:stretch/>
        </p:blipFill>
        <p:spPr>
          <a:xfrm>
            <a:off x="4572000" y="0"/>
            <a:ext cx="457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C9F43B5-7F19-A43E-88BF-062FDB585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4" r="22864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189000" y="2938255"/>
            <a:ext cx="3944849" cy="26007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3200" b="1" spc="150" dirty="0">
                <a:latin typeface="+mj-lt"/>
                <a:ea typeface="+mj-ea"/>
                <a:cs typeface="+mj-cs"/>
              </a:rPr>
              <a:t>Going shopping is one of the best </a:t>
            </a:r>
            <a:r>
              <a:rPr lang="en-US" sz="3200" b="1" spc="150" dirty="0" smtClean="0">
                <a:latin typeface="+mj-lt"/>
                <a:ea typeface="+mj-ea"/>
                <a:cs typeface="+mj-cs"/>
              </a:rPr>
              <a:t>feelings one can experience.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3200" b="1" spc="150" dirty="0" smtClean="0">
                <a:latin typeface="+mj-lt"/>
                <a:ea typeface="+mj-ea"/>
                <a:cs typeface="+mj-cs"/>
              </a:rPr>
              <a:t>I </a:t>
            </a:r>
            <a:r>
              <a:rPr lang="en-US" sz="3200" b="1" spc="150" dirty="0">
                <a:latin typeface="+mj-lt"/>
                <a:ea typeface="+mj-ea"/>
                <a:cs typeface="+mj-cs"/>
              </a:rPr>
              <a:t>can´t…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70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C5486F6-43A5-953E-1899-5E607640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4707" y="3196532"/>
            <a:ext cx="4654576" cy="30740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215483" y="360298"/>
            <a:ext cx="8713033" cy="2217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5400" b="1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Nice on prompt talking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9605151-600E-83BA-480E-50B9F36BE87C}"/>
              </a:ext>
            </a:extLst>
          </p:cNvPr>
          <p:cNvSpPr txBox="1"/>
          <p:nvPr/>
        </p:nvSpPr>
        <p:spPr>
          <a:xfrm>
            <a:off x="4059320" y="5504741"/>
            <a:ext cx="2843916" cy="77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6600" b="1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4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Thanks!</a:t>
            </a: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xmlns="" id="{D2FB90B2-A864-2CE8-7C80-AC830F5A8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" y="4363282"/>
            <a:ext cx="815473" cy="7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211809-62B1-F959-79BF-3B795BEF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566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ADFB4B1-04E3-D414-F6AD-2AFB6E2A1722}"/>
              </a:ext>
            </a:extLst>
          </p:cNvPr>
          <p:cNvSpPr txBox="1"/>
          <p:nvPr/>
        </p:nvSpPr>
        <p:spPr>
          <a:xfrm>
            <a:off x="0" y="5579523"/>
            <a:ext cx="9143980" cy="1278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dirty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Is </a:t>
            </a:r>
            <a:r>
              <a:rPr lang="en-US" sz="4000" b="1" dirty="0" smtClean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visiting</a:t>
            </a:r>
            <a:r>
              <a:rPr lang="en-US" sz="4000" b="1" dirty="0" smtClean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 </a:t>
            </a:r>
            <a:r>
              <a:rPr lang="en-US" sz="4000" b="1" dirty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museums </a:t>
            </a:r>
            <a:r>
              <a:rPr lang="en-US" sz="4000" b="1" dirty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a good </a:t>
            </a:r>
            <a:r>
              <a:rPr lang="en-US" sz="4000" b="1" dirty="0" smtClean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hobby? </a:t>
            </a:r>
            <a:r>
              <a:rPr lang="en-US" sz="4000" b="1" dirty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Explain.</a:t>
            </a:r>
          </a:p>
        </p:txBody>
      </p:sp>
    </p:spTree>
    <p:extLst>
      <p:ext uri="{BB962C8B-B14F-4D97-AF65-F5344CB8AC3E}">
        <p14:creationId xmlns:p14="http://schemas.microsoft.com/office/powerpoint/2010/main" val="20945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2AD716-37CD-8FEF-B767-200A594CE30A}"/>
              </a:ext>
            </a:extLst>
          </p:cNvPr>
          <p:cNvSpPr txBox="1"/>
          <p:nvPr/>
        </p:nvSpPr>
        <p:spPr>
          <a:xfrm>
            <a:off x="249470" y="1317376"/>
            <a:ext cx="3282921" cy="3442197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Riding my bike on weekends makes me feel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because…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5ED861-DEEF-F0F0-99AF-797716298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r="22381"/>
          <a:stretch/>
        </p:blipFill>
        <p:spPr>
          <a:xfrm>
            <a:off x="3532391" y="4748"/>
            <a:ext cx="5679343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DADC0C0-DA6D-B6EF-0011-20353FFE2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r="5593"/>
          <a:stretch/>
        </p:blipFill>
        <p:spPr>
          <a:xfrm>
            <a:off x="-20" y="10"/>
            <a:ext cx="9143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B844F99-0B02-115B-360B-DAD28DE932E3}"/>
              </a:ext>
            </a:extLst>
          </p:cNvPr>
          <p:cNvSpPr txBox="1"/>
          <p:nvPr/>
        </p:nvSpPr>
        <p:spPr>
          <a:xfrm>
            <a:off x="0" y="5610225"/>
            <a:ext cx="9144000" cy="12329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________ is my </a:t>
            </a:r>
            <a:r>
              <a:rPr lang="en-US" dirty="0"/>
              <a:t>favourite </a:t>
            </a:r>
            <a:r>
              <a:rPr lang="en-US" dirty="0" smtClean="0"/>
              <a:t>hobby because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433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682C1E-D020-B8A3-24A2-E098D3EA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045"/>
          <a:stretch/>
        </p:blipFill>
        <p:spPr>
          <a:xfrm>
            <a:off x="3464657" y="799845"/>
            <a:ext cx="5215183" cy="52527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32C78D7-B02F-B5DD-E3B7-C4D1E26D449E}"/>
              </a:ext>
            </a:extLst>
          </p:cNvPr>
          <p:cNvSpPr txBox="1"/>
          <p:nvPr/>
        </p:nvSpPr>
        <p:spPr>
          <a:xfrm>
            <a:off x="220133" y="1294567"/>
            <a:ext cx="3244524" cy="2529777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Going to the beach is a good experience. You 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always…</a:t>
            </a:r>
            <a:endParaRPr lang="en-US" sz="32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9996428-3640-0AC4-1D0A-3AAB9566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r="5743"/>
          <a:stretch/>
        </p:blipFill>
        <p:spPr>
          <a:xfrm>
            <a:off x="0" y="10"/>
            <a:ext cx="9143999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8C6CE4D-C445-B58C-7094-A3EFA9A06FF7}"/>
              </a:ext>
            </a:extLst>
          </p:cNvPr>
          <p:cNvSpPr txBox="1"/>
          <p:nvPr/>
        </p:nvSpPr>
        <p:spPr>
          <a:xfrm>
            <a:off x="183187" y="5215466"/>
            <a:ext cx="8706813" cy="1411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Collecting objects is…</a:t>
            </a:r>
          </a:p>
        </p:txBody>
      </p:sp>
    </p:spTree>
    <p:extLst>
      <p:ext uri="{BB962C8B-B14F-4D97-AF65-F5344CB8AC3E}">
        <p14:creationId xmlns:p14="http://schemas.microsoft.com/office/powerpoint/2010/main" val="4150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4495800" y="813722"/>
            <a:ext cx="4272197" cy="42209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 defTabSz="914400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00" b="1" spc="150" dirty="0" smtClean="0">
                <a:latin typeface="+mj-lt"/>
                <a:ea typeface="+mj-ea"/>
                <a:cs typeface="+mj-cs"/>
              </a:rPr>
              <a:t>Doing </a:t>
            </a:r>
            <a:r>
              <a:rPr lang="en-US" sz="4000" b="1" spc="150" dirty="0">
                <a:latin typeface="+mj-lt"/>
                <a:ea typeface="+mj-ea"/>
                <a:cs typeface="+mj-cs"/>
              </a:rPr>
              <a:t>exercise with more people helps you to…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898E4B-2199-CE12-D80D-396A9276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r="30438"/>
          <a:stretch/>
        </p:blipFill>
        <p:spPr>
          <a:xfrm>
            <a:off x="0" y="0"/>
            <a:ext cx="4062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EC27753-CA20-B0CF-53CB-B7F8E8CA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r="22112"/>
          <a:stretch/>
        </p:blipFill>
        <p:spPr>
          <a:xfrm>
            <a:off x="4234868" y="967417"/>
            <a:ext cx="4142630" cy="49304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5AE402-4F6E-06DD-4C69-0A24E94B6681}"/>
              </a:ext>
            </a:extLst>
          </p:cNvPr>
          <p:cNvSpPr txBox="1"/>
          <p:nvPr/>
        </p:nvSpPr>
        <p:spPr>
          <a:xfrm>
            <a:off x="374073" y="1963350"/>
            <a:ext cx="3625268" cy="2740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3600" b="1" dirty="0"/>
              <a:t>Some people think that slides in water parks are </a:t>
            </a:r>
            <a:r>
              <a:rPr lang="en-US" sz="3600" b="1" dirty="0" smtClean="0"/>
              <a:t>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3600" b="1" dirty="0" smtClean="0"/>
              <a:t>In my opinion, that is…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75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149B82-7FEA-4DA2-9136-9820AB54C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25" r="39329" b="-25"/>
          <a:stretch/>
        </p:blipFill>
        <p:spPr>
          <a:xfrm>
            <a:off x="20" y="1731"/>
            <a:ext cx="3491867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B8A98C8-6468-9B6B-119A-2141A65790C6}"/>
              </a:ext>
            </a:extLst>
          </p:cNvPr>
          <p:cNvSpPr txBox="1"/>
          <p:nvPr/>
        </p:nvSpPr>
        <p:spPr>
          <a:xfrm>
            <a:off x="3733799" y="2093463"/>
            <a:ext cx="5172075" cy="2671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dirty="0"/>
              <a:t>Having a favourite hobby is </a:t>
            </a:r>
            <a:r>
              <a:rPr lang="en-US" dirty="0" smtClean="0"/>
              <a:t>good </a:t>
            </a:r>
            <a:r>
              <a:rPr lang="en-US" dirty="0"/>
              <a:t>because…</a:t>
            </a:r>
          </a:p>
        </p:txBody>
      </p:sp>
    </p:spTree>
    <p:extLst>
      <p:ext uri="{BB962C8B-B14F-4D97-AF65-F5344CB8AC3E}">
        <p14:creationId xmlns:p14="http://schemas.microsoft.com/office/powerpoint/2010/main" val="33660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Personalizado 12">
      <a:dk1>
        <a:sysClr val="windowText" lastClr="000000"/>
      </a:dk1>
      <a:lt1>
        <a:sysClr val="window" lastClr="FFFFFF"/>
      </a:lt1>
      <a:dk2>
        <a:srgbClr val="A2A206"/>
      </a:dk2>
      <a:lt2>
        <a:srgbClr val="FBFCC8"/>
      </a:lt2>
      <a:accent1>
        <a:srgbClr val="FFFF00"/>
      </a:accent1>
      <a:accent2>
        <a:srgbClr val="FFC000"/>
      </a:accent2>
      <a:accent3>
        <a:srgbClr val="B78D15"/>
      </a:accent3>
      <a:accent4>
        <a:srgbClr val="FFFB53"/>
      </a:accent4>
      <a:accent5>
        <a:srgbClr val="8E8438"/>
      </a:accent5>
      <a:accent6>
        <a:srgbClr val="F1EF95"/>
      </a:accent6>
      <a:hlink>
        <a:srgbClr val="CCFF33"/>
      </a:hlink>
      <a:folHlink>
        <a:srgbClr val="FF660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1945</TotalTime>
  <Words>105</Words>
  <Application>Microsoft Office PowerPoint</Application>
  <PresentationFormat>Carta (216 x 279 mm)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57</cp:revision>
  <dcterms:created xsi:type="dcterms:W3CDTF">2022-08-30T23:20:54Z</dcterms:created>
  <dcterms:modified xsi:type="dcterms:W3CDTF">2023-10-23T16:47:00Z</dcterms:modified>
</cp:coreProperties>
</file>